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148AC7-63E5-DEF6-0B1D-CD2470DAB2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983796-284C-FBE9-09D5-6458258E89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8FD152-12D5-69D0-6A9D-5F67675FE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C6DCB2-8F8C-2B2B-846F-4BB12D124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F97FCD9-4855-9BDE-9BF3-241492759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237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2A8210-C641-8144-FC74-602F21D84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E7A15FE-4694-AB31-6201-50AAB0448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55F2D80-E0C8-8A91-348C-3DF1EE833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57A402-0A95-7286-CB22-9B323CF47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1285822-4FF9-600D-E186-6164DBDA2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1845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303E92D-C952-18E9-F94A-84EAC6CE71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A6C1D39-5385-1558-66F5-7F36D43BE4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44022EC-4FE6-33B5-5B33-BA10A310D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542114-E8F8-310C-CC7F-0BCCAFB2B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84E633-E1F0-938F-18C7-DC452E321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9912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0D736-C81D-7E2C-EC3E-392AFE187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86E8B61-C39F-1BFE-2CBE-A71C49093C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0B9C82-A80E-DA43-3772-5D5DDF052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AF36CA-1620-39E1-06E3-12D63248F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473906-4924-C355-D970-D5596704D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8017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6F2742-3E85-5900-5D07-B1E6F306C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104679D-CAB8-25A3-CE31-8B2B37B11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B22A8D-8A49-41A6-AB07-1476076E1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5B1CBCE-8E26-F7EB-8EE3-47516F59A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0431423-9A82-F126-F505-995D96306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65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C44AF3-1A6A-BBBC-44B2-57E1A1DEF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B50D013-E526-CF13-FFEA-2293FC634D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B2B9D43-D358-55E4-D047-A226C999D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B9041FC-7592-D94C-4BEA-9A1EDF1E3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7AC64FE-C0F7-1C10-C801-92AC451C6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72F2CEE-BFB1-C6AD-3BBF-5D53DDD25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542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B658F4-233E-486B-8A7E-8C7B05688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D6A7316-8D41-B112-3BB1-56914DF83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474F638-52EF-4454-63D1-06B961A5B7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5AFABDB-114D-258E-EE5B-80E378BC73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FBC1719-2542-B3FB-95A5-8AF83636AD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70888CC-5996-4846-7E79-0CBC5DC54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19D4E7D-C1CF-1617-FFF0-E7CF5ADB0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A45BE3F-2AF0-C7DF-5DD1-E6801BE98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052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46530B-D53F-016B-3C83-5F9E5FEA7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E1470C2-1E8A-98CD-1CA3-F15F8BE55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A86CE2E-4408-1A87-40D3-D4F08E883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8317F0A-2751-6255-4D99-C1ED2E4B3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089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8885112-B174-9378-A773-390D7000C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1F3983C-B628-4BE3-20BD-F53AEA4CF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4307858-88D1-F061-5A22-1CFFEE366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975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2945C4-912A-9A05-79DB-BC11C6CA9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9D94809-D98A-F68C-23B2-CA11F6E9E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56CEAFF-F1F8-EDB7-3A6F-8AB0CE198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02BD3F3-60F2-F77B-1264-6A66B9BDE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EC2AFBB-F81F-47F3-1C36-84B842FBA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0E11B8B-A6BF-2F9C-DFE0-6692485EA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8994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66C652-BBD4-69E7-E5C9-FF075433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9D88F7A-86B1-3DFC-FC5C-D26434FFD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A0C6451-46FA-1CE2-7903-F962E2C24C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E474771-D1DA-8155-EB14-2D3D76752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0A22574-05E7-14BA-3D58-7CDC29426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5ED15A5-CFCB-17B1-6534-C8E6FF623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683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BEDD90E-233D-F5EA-EB05-F6B937964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5AEE554-D843-F40E-97EA-66750025AF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0A50B5-37EA-F032-06DD-1CDA483F26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3B5D969-55FF-4E72-87B5-F22B1187F2EA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0B8BA7B-4B2F-4F94-13BF-8BCC604148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97FB288-1FD3-10A2-328D-9CFB66699D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2E2CDF-CADD-444E-824F-8251784BB8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730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DD282481-B772-A83D-D501-25ABDB53D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019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3B81F1A0-095A-6B1A-7AB9-60B86FC50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61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767FB069-D3B3-DE3A-0298-7728DEB458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37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672D03E2-0B7C-8D2A-CC3F-BC12C637D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57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9E2E6934-9BB3-7FC2-B307-4B76F5C5F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00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09730FDE-0C86-36FD-9956-31A999688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77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BE350F75-0F33-B941-F403-E742B3D79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4855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2025-08-20T13:44:01Z</dcterms:created>
  <dcterms:modified xsi:type="dcterms:W3CDTF">2025-08-20T13:45:31Z</dcterms:modified>
</cp:coreProperties>
</file>