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166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53DA52-E95F-7C56-1D39-155B5D6072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019FDD5-23BA-13A9-B77B-CA45A0B52B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B2C4A6E-605B-833B-B4A9-714789DFD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51657-1B3B-485F-9AB6-2000FCC8A49C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7C8D72D-3CB1-A1A9-06A1-88809402A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1A4E16D-A606-3C23-CE9C-530B21EA2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78AED-64C9-4BBA-9350-F1E66B239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0828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5017CD-DB73-C3B4-E020-02EBFF2BF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DBF6C32-E6E7-0567-D501-E1807542DB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E8F5881-BF3F-16B2-97C0-65DD37094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51657-1B3B-485F-9AB6-2000FCC8A49C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E2A7A2E-A462-5BA2-D41C-6AA75359A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372C9C3-D8F7-DF2F-340E-DC7ADD905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78AED-64C9-4BBA-9350-F1E66B239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7909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7C7E4E6-D97A-ED68-0D27-2E765D0ABA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BC15644-4FBB-5927-E667-EB8A5FD581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7BF78F1-DF13-3E8C-050E-93331BE33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51657-1B3B-485F-9AB6-2000FCC8A49C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F86A99D-310E-BC31-08E6-69A09D993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6645AF-8934-2C23-9DED-E3722E175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78AED-64C9-4BBA-9350-F1E66B239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18373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76B070-DBBF-7FF1-338A-0EFBA8240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D519597-BF6E-7394-D8AF-751C05E35B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3CCC533-6766-E9B5-811F-8C78835C9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51657-1B3B-485F-9AB6-2000FCC8A49C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F2E7BEE-289D-8AA5-55C0-B4180286B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35ED307-6710-6FAF-EDDB-6CF72258A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78AED-64C9-4BBA-9350-F1E66B239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611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A96ED6-5E0A-7461-CF11-87D6B02B0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91FECCD-BA09-C3D7-D37B-AF0F6EDA1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3C60C66-316F-9379-2433-11CCEF453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51657-1B3B-485F-9AB6-2000FCC8A49C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42E042D-2D96-77C0-2D44-EF36D0569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B21480F-8F27-1C1A-EED2-1FA3CEFFD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78AED-64C9-4BBA-9350-F1E66B239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33752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E9D4FE-5833-7BF2-11D4-CD619BD72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B11D23A-24B7-B699-7736-D74D95DFF5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C7BFEFA-E36A-3027-7AD0-4680FAF69B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99DD52B-42FB-72FC-5949-5FE9A352E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51657-1B3B-485F-9AB6-2000FCC8A49C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F71FB22-7C3A-61D9-6F12-D1B85AC13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AA55234-5FE9-B8C4-BB6C-4631B5CAB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78AED-64C9-4BBA-9350-F1E66B239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28402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1DA602-2247-4569-4FA1-0CA06491E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D7D734D-EA57-3E2D-18E5-BF28F29C75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0E046C1-5BD3-E185-3147-75C1E716F8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159CF961-64A4-E946-2B72-1BF473218D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4F50CCB6-4B77-0919-5B5C-F187E97059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55ADD2A-AB38-0A69-E151-0F1869447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51657-1B3B-485F-9AB6-2000FCC8A49C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4BDFE305-8CD2-BF0D-1E5C-022F019EE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EFC489B-409F-D6FF-D730-C58CFBD13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78AED-64C9-4BBA-9350-F1E66B239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6263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69471C-5A65-F8F8-B7A0-C4187A857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103BEE7-7FB7-2358-0D33-440366736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51657-1B3B-485F-9AB6-2000FCC8A49C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3358C9F4-C48D-6C84-779C-78AD583C3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9FC131F0-D9D6-1317-98F3-4A9ECB8C1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78AED-64C9-4BBA-9350-F1E66B239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0802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BE22E2BE-20B0-CE2D-3A6D-3C11F81EC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51657-1B3B-485F-9AB6-2000FCC8A49C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F33A15B-9D51-FC89-AA34-995D254E6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4B7491F-EE0F-19D9-F91C-7EB58FAB2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78AED-64C9-4BBA-9350-F1E66B239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3657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04CF91-66AC-5EB6-1FD7-92E6B400A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0D20FB7-E8B2-F148-31CA-D666102E35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E55DBB5-B9B2-5FC2-424F-409B6FFAB2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51F1C01-20E3-B895-2778-FC36E82C6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51657-1B3B-485F-9AB6-2000FCC8A49C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2DBE337-4F86-1061-2EA7-7CB234464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C8FE0C6-359C-AF17-71DC-E11CFB78A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78AED-64C9-4BBA-9350-F1E66B239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1568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3A54F3-F7E9-9406-8630-9882FE4E1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D8F2C5B1-5E38-DEDE-D51A-26C818FBD4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627C605-0426-EB3A-9E64-0AE14EAEE8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03D70F0-9CFE-7302-2BBA-16D5834DC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51657-1B3B-485F-9AB6-2000FCC8A49C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C548FE8-611C-E244-7273-4E5967B91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4936F0C-5FE6-0A00-B5F3-CA39C5786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78AED-64C9-4BBA-9350-F1E66B239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195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3DB96DA-3014-5323-6036-65C07556F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D0A8209-F0E7-C8DB-2001-22CC85D50F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AA1F2BE-4BA5-377D-59ED-53BAE52625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9051657-1B3B-485F-9AB6-2000FCC8A49C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2DDBCE2-6716-8451-CBFB-DAFD6F8354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BC7045D-4BAA-1499-36A9-6B9016B627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D778AED-64C9-4BBA-9350-F1E66B2397B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03596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Logotipo&#10;&#10;O conteúdo gerado por IA pode estar incorreto.">
            <a:extLst>
              <a:ext uri="{FF2B5EF4-FFF2-40B4-BE49-F238E27FC236}">
                <a16:creationId xmlns:a16="http://schemas.microsoft.com/office/drawing/2014/main" id="{89DB3FEB-5E97-930F-065D-A5DBF7EC98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632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iagrama&#10;&#10;O conteúdo gerado por IA pode estar incorreto.">
            <a:extLst>
              <a:ext uri="{FF2B5EF4-FFF2-40B4-BE49-F238E27FC236}">
                <a16:creationId xmlns:a16="http://schemas.microsoft.com/office/drawing/2014/main" id="{C83F6301-0EF3-EBB2-E725-6BE59FC46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7431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A54F6B13-8432-DAEB-3D68-3B609AD2C9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42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de personagem de desenhos animados com texto preto sobre fundo branco&#10;&#10;O conteúdo gerado por IA pode estar incorreto.">
            <a:extLst>
              <a:ext uri="{FF2B5EF4-FFF2-40B4-BE49-F238E27FC236}">
                <a16:creationId xmlns:a16="http://schemas.microsoft.com/office/drawing/2014/main" id="{FBC757EF-369D-37E2-EE8D-D54D50A552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366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Logotipo&#10;&#10;O conteúdo gerado por IA pode estar incorreto.">
            <a:extLst>
              <a:ext uri="{FF2B5EF4-FFF2-40B4-BE49-F238E27FC236}">
                <a16:creationId xmlns:a16="http://schemas.microsoft.com/office/drawing/2014/main" id="{93FBE45B-0175-DB13-D21C-8E8EADCCFD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83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Texto&#10;&#10;O conteúdo gerado por IA pode estar incorreto.">
            <a:extLst>
              <a:ext uri="{FF2B5EF4-FFF2-40B4-BE49-F238E27FC236}">
                <a16:creationId xmlns:a16="http://schemas.microsoft.com/office/drawing/2014/main" id="{40EF1AC1-332A-FE9E-217E-6CF1BE5BF4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752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Interface gráfica do usuário, Texto&#10;&#10;O conteúdo gerado por IA pode estar incorreto.">
            <a:extLst>
              <a:ext uri="{FF2B5EF4-FFF2-40B4-BE49-F238E27FC236}">
                <a16:creationId xmlns:a16="http://schemas.microsoft.com/office/drawing/2014/main" id="{4E4743E6-E722-C973-D5B8-7B2AD2197F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737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Texto&#10;&#10;O conteúdo gerado por IA pode estar incorreto.">
            <a:extLst>
              <a:ext uri="{FF2B5EF4-FFF2-40B4-BE49-F238E27FC236}">
                <a16:creationId xmlns:a16="http://schemas.microsoft.com/office/drawing/2014/main" id="{9561AE7D-0E45-8069-E60E-F6B4DFBDBA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898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2FB3AA6B-1F38-F35B-578F-08B9653166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052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Texto&#10;&#10;O conteúdo gerado por IA pode estar incorreto.">
            <a:extLst>
              <a:ext uri="{FF2B5EF4-FFF2-40B4-BE49-F238E27FC236}">
                <a16:creationId xmlns:a16="http://schemas.microsoft.com/office/drawing/2014/main" id="{FE1C668E-618C-96C3-E433-BDD343923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157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4A0E0D2E-16B9-7A91-F9CB-D8BCCC45A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8421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Paolla Reis</dc:creator>
  <cp:lastModifiedBy>Paolla Reis</cp:lastModifiedBy>
  <cp:revision>1</cp:revision>
  <dcterms:created xsi:type="dcterms:W3CDTF">2025-08-21T02:20:40Z</dcterms:created>
  <dcterms:modified xsi:type="dcterms:W3CDTF">2025-08-21T02:23:12Z</dcterms:modified>
</cp:coreProperties>
</file>