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0BDF07-A085-9C8B-8838-B3F0024A9B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5C2F6DB-31FD-183E-E5CF-4D26D376A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273240-74B2-B54B-4CEC-1CD26FBC7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2BB974-311C-CAD1-EE3E-17B97C18B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447DF26-99F5-1C0C-302F-92FA0A34C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9895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12319D-3881-1E71-4E44-577C880D7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89ED6EE-9149-412E-B907-EBBF59B742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6917571-99E0-4AC1-CF93-8DF03970C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9C0D98-4B8B-F4DD-1130-C15047BD7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4FDC01-256A-1CB2-E0DF-F287D8BCB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8443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EB87E1C-61D5-7F2A-B53A-AEF0AB2A4D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9F108D3-4893-40B2-9C52-47E913C1B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078B9C8-15F1-F15A-5FD7-700F9AAE8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09106EF-6D94-B14D-199E-C4C4C6D22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ED81E45-4DFC-C510-E6D9-8B45D26A5E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4926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05B207-9640-8343-0C74-012D956CB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100DA13-2A39-DC0B-3CF7-E9A5A1192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675ABC-DF67-4E11-E371-71E4CF899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5AEFA38-58B2-7145-F170-9EA16CA2D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B9E4B0-E039-A0C3-5E05-0AD1531D3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1492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0CECEF-BEC3-A17C-5C59-101FC6CF5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882D9C-6A18-2197-E72B-D253DFD27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5A834E-0DED-F84A-C99E-AEF05CAF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A3DD9EC-5A3E-C546-79C3-985B99F5E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DF9136F-D6DF-2603-A533-EB7475333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163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12BB8B-BD6C-581D-BA07-CFF29A730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96F26B-2462-0417-6833-05E94EE5A2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204C270-3BDF-F29E-BB5D-7DDA15AE4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774C3B4-6072-F268-2920-0CE65CE5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3C7B57F-1FD2-906E-8505-0E48AC930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04E602B-3E78-0484-EB8A-BAA66EA17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737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CF8C98-7C5E-A62A-2DD2-AFE523F3EB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A7EB5FB-341D-A8DE-9A24-2346EB371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A18C6A7-4823-0ED4-0F9B-88B2221D38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C4C21C9-2D81-ABC9-DB3D-A0BC8340B3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76AB5AA-9428-F18B-5F02-80E12A1EF1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2F5547D-FA38-FE6C-3D63-4A2533119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D1C3772-1793-DD3A-BF47-4AFB6550F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EE77836-3989-7328-1E17-8E54AE590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3939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9CC235-4C2F-F77A-6E86-FB074D994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AB9000E-A0CC-A676-467A-26C1442F6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0757900-9171-43D0-CA1B-62271E1F6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EAA693A-8C9E-00E3-258A-B34A545DD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8962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7F6791D-365E-8FE4-07C4-E1A4A4E34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BF0D006-3767-BA90-EF49-727B91F8F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C5894B1-F9D3-FCAE-5A71-D31F69901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6239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CEDF46-895B-C057-72B2-58A5BCE76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CDC9AF-AAE8-1417-8001-96F989458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97DAE29-7273-0AEA-76CA-BF3E2D22C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A97D0E2-E9EA-EB32-D124-FB0C8B3A1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52A768F-5AEE-7FDE-A1B5-EC102B1D7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1407C3A-40D3-4D74-0F57-C26AA2AC9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2462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413163-E32A-6FAF-E6B0-66C23C7BF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B21D53F-5E82-7D33-6C16-8DFAF1F8FF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F4F358A-C115-237D-C153-F6C99FB79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A34013F-F469-F276-C004-F5FC85700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59DD1A3-0FE7-7135-D72F-3F00B4034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7697262-455C-6C39-E083-D72511128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80168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F537FF-7EAF-F2FA-6069-7E7E63AD9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F94C2AD-22C4-D7C4-98D1-45C8BC468F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C2F871-7E2D-4582-522A-BDD679A95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92CFC4-6DC0-4DBB-9080-B31B8413E78E}" type="datetimeFigureOut">
              <a:rPr lang="pt-BR" smtClean="0"/>
              <a:t>21/08/2025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BE61063-3894-B517-D6FA-000B40B617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C5FBBB-B6B6-9943-45AE-EEAB55ACFC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57E117-149E-41D7-889A-9BDB3E85DEE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3959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F471D866-8401-55ED-BE48-B3B8E4F6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10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78E7F86F-CCA7-2621-963F-C113755B8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90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5933EAFB-4735-9E0B-27F3-55FD962D6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33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5EF1684C-E5D3-E4DE-1BDC-55361AF6B5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04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5412EC1-0A14-94EC-98B3-BBEA54A71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013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0FF68C3-A715-3606-BF5E-B513352B9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44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67DEAC9A-C76A-C9D4-13F6-312BE63A8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107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893A4202-5292-D6DA-C40B-2162FE00B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44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89675E6E-E7C9-D416-B66A-2C5A7B0D3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97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34BEBBCF-B158-71D9-B91B-075116CA7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698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2025-08-21T13:59:07Z</dcterms:created>
  <dcterms:modified xsi:type="dcterms:W3CDTF">2025-08-21T14:01:04Z</dcterms:modified>
</cp:coreProperties>
</file>