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5E27-BF32-8003-C0EC-101B5FE08F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CD205E-B2F3-75BB-9C57-222900E3C6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795CC0-FBB8-219C-1411-16314AF5F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604E440-9CAB-215B-1238-53BF182E7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BE67CD5-FAF8-B16D-EFA1-F6B21E251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9518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372089-8058-4D8C-B430-E52DD25FA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A3078ED-45D7-F5E8-43B2-4B5B248AF5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74840-E339-B070-6C5A-A88D91F05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23EA150-6ED3-88AE-1A82-8CA60D7F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5C7F73B-7DED-B639-24F9-19FC9FC16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0034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BBF67C-B9F2-B040-611F-E0B68B32A2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9AA128A-8714-95ED-D8DE-8AA5FD563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7CD295-683E-530E-D1D9-4FBC9A256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BA4DF06-6CEE-60E7-6B06-7E47D751E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2EF5648-0D7D-6425-1811-EBF21032D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4023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6C4B82-79B6-9C87-7A21-10F4AA9F1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4F1EB3-C61C-6518-8FBE-42A9FAAD9F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28A212F-CF21-D5C9-3511-CA2487E9E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844B51-15D8-7FD4-2E2E-A04AB6AE8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B8B0EAB-E712-F631-CE7F-B2DFC8910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306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1FABC6-25C5-A6FA-5A9E-A5A845976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DF7BE97-8FFA-8516-4F15-031399D4A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6CD277-2769-6328-7ADC-60E83A0D7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022730A-38A8-5CAF-A715-95FBBB5C7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0A75BC5-8980-4608-FA3D-F35D8DD0A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3070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CDBA72-A6FA-41FB-FD23-C17C6ECDC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FDC51E0-9863-3353-0BD1-6A9D3093E3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F2044D1-1738-9487-0F09-8101C359E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B535FD4-DC6E-830E-2A87-2DC65F366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1CBCA4F-C7E3-3166-885A-99152B802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AFD076A-3890-4F08-0D48-BFB2D13E7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9922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7ADA4A-E48B-AF72-452E-073FB92F5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6E07773-0898-75C8-1885-6888DC055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D69ED79-D0C8-681F-9061-6CFA3B8DDA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DE8EAC5-CA75-7945-213D-0BA9F2CC51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8B2AFA6-F5FA-F165-87C3-255D93AA45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19DA9370-66F6-8109-2A93-02638E54C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A26A7B2-79E0-CC98-72C2-33BDF0E1F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314B610-7B7B-C39F-963C-3FAC212F2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941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656B6F-ECE5-3379-9B51-380303C6E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246CFD3-D591-EC60-95D8-93B7028ED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0BAEECE-516E-C053-3FC7-2D410D66C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703F780-6CB3-3F7F-27D6-F1B2CE638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9347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CCAA6B-5649-DAD0-0907-878C518C9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93D0747-C085-7775-20A9-DC8505B2E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9F25E96-53E4-7821-FAD4-A09FA2268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2999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E60C6D-E440-099B-E085-0B21486F8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66C3479-D630-D72A-4ED3-68A07893F8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D83DC76-83EB-2308-0A5C-8EA1B88BE3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4FDC3AC-CC8F-6509-71CC-566216FB2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523977C-4114-342A-C043-BCB922A70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FF31055-4354-14E8-18C7-362112493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7165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7F2E13-BFFA-C879-E0F1-F3AF80368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CAAC80E-7B12-D9B4-CF85-77FBFC7D77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C86F8E8-7FA5-3242-2655-BDDB06636A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F07AAF0-748D-06CE-957E-DDD040EDC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BF7460E-0014-38E4-882E-09E86154E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7C4E638-0BF3-8D1C-93BF-9007BED1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5327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3909B8D-A48F-7ADE-E87F-E4F68476A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2015904-FDB3-19E5-BD8F-2E64640E8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94C4EE3-8B51-AACE-C486-A8F815BE60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5DCE72B-B2D9-4A69-B106-1188264F270F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07AF00-D92F-5E2A-A10F-E6032BA141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73C343-DF28-4A4F-E0B8-D8370337E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9E9B7B-C4D3-466F-9376-718F49D772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800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6ED67187-74C6-1EF3-0161-67C34291A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915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Texto&#10;&#10;O conteúdo gerado por IA pode estar incorreto.">
            <a:extLst>
              <a:ext uri="{FF2B5EF4-FFF2-40B4-BE49-F238E27FC236}">
                <a16:creationId xmlns:a16="http://schemas.microsoft.com/office/drawing/2014/main" id="{290A8C70-8D0F-8122-8762-338A53F72F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808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6C2B92A5-9D96-A331-89BC-7445F3848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04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Aplicativo&#10;&#10;O conteúdo gerado por IA pode estar incorreto.">
            <a:extLst>
              <a:ext uri="{FF2B5EF4-FFF2-40B4-BE49-F238E27FC236}">
                <a16:creationId xmlns:a16="http://schemas.microsoft.com/office/drawing/2014/main" id="{CAF94413-792C-F09E-6696-7FE70755D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49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396739A0-0BA3-48F5-0EDF-15C340AE9B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96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5683D1E0-738C-BB09-1E75-6A45EC2DE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556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D6DF41DD-F384-90F5-CA24-63D24B8D5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21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Email&#10;&#10;O conteúdo gerado por IA pode estar incorreto.">
            <a:extLst>
              <a:ext uri="{FF2B5EF4-FFF2-40B4-BE49-F238E27FC236}">
                <a16:creationId xmlns:a16="http://schemas.microsoft.com/office/drawing/2014/main" id="{64C316A1-3F04-613A-CE4A-2FA0799FD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536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, Email&#10;&#10;O conteúdo gerado por IA pode estar incorreto.">
            <a:extLst>
              <a:ext uri="{FF2B5EF4-FFF2-40B4-BE49-F238E27FC236}">
                <a16:creationId xmlns:a16="http://schemas.microsoft.com/office/drawing/2014/main" id="{18B744C1-5A9D-666A-3849-92601697C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20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, Email&#10;&#10;O conteúdo gerado por IA pode estar incorreto.">
            <a:extLst>
              <a:ext uri="{FF2B5EF4-FFF2-40B4-BE49-F238E27FC236}">
                <a16:creationId xmlns:a16="http://schemas.microsoft.com/office/drawing/2014/main" id="{BFFA4A78-7C68-3E61-E12A-16844A321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81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AD325401-FD21-183E-3825-CD64D8DA8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84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113B7DF6-DDE7-EDD2-6FB0-5B35A03A4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384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2025-08-21T02:25:30Z</dcterms:created>
  <dcterms:modified xsi:type="dcterms:W3CDTF">2025-08-21T02:31:14Z</dcterms:modified>
</cp:coreProperties>
</file>