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66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697D40-089A-21A3-6E3B-8C10DB7CD2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E208F6F-925A-6A97-BF7E-BDA750132D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7FA40B5-3B79-665D-ACAC-6984627DD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2FCF-196B-4E97-962F-7D57C7423E7D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555BBE9-AC69-C60C-6AAE-9BDF5BD3E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D18963D-18B9-8FD2-13B1-17FE5BEC5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F7ECB-864D-4930-AD0A-F8D9F998F8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3965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20FDD7-0D64-9742-F6A4-25580D308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E0950BC-E936-7F7A-A606-08426D0250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F282248-5D0B-C184-9F3C-6715B58B3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2FCF-196B-4E97-962F-7D57C7423E7D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AE81E83-10F9-C276-4F5E-111A25E00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75D8F8A-A688-FF8F-D481-5923FC3DB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F7ECB-864D-4930-AD0A-F8D9F998F8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3060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F52D055-DDC7-D5C7-C41E-EDC862DE70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7ADD786-DA8D-8EC9-F56E-C61BAE25F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21E1DC4-3148-D8F6-CE34-285D59454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2FCF-196B-4E97-962F-7D57C7423E7D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971F8A6-F5E3-106E-50D7-45576BE99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65A31E-7965-602A-9F95-B5A1256C1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F7ECB-864D-4930-AD0A-F8D9F998F8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6424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CF071E-F358-1378-BA81-E17E74A1C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5EDF4B9-B327-2EDC-617F-C5EDC5B3D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FE15229-FABE-297B-B2A1-42D273633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2FCF-196B-4E97-962F-7D57C7423E7D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481AB23-12B0-43E1-08E6-2F9CCD90E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69AEBF5-2A7C-7E32-BF84-F7EDCB7BF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F7ECB-864D-4930-AD0A-F8D9F998F8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8416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B6141E-FD73-F9DF-AD45-5B9DFA744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4CBA4DA-F852-04A0-9AF7-8521C902B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FB6DB4B-A24E-E68F-C004-1561AA15F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2FCF-196B-4E97-962F-7D57C7423E7D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7131A16-A0B6-9A8D-A21C-8382DAD5F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F3E776-C476-8388-1EBB-7A697949B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F7ECB-864D-4930-AD0A-F8D9F998F8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8788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3E1CE2-A7EA-E58F-83BD-909BAEB09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761E012-3337-56DA-AA8F-065260EFA3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420BE45-61D1-8BB5-BF0F-D42B902E43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7D4FDAE-8FF2-3F8A-5345-8F2B37F18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2FCF-196B-4E97-962F-7D57C7423E7D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9D46FBE-2271-3750-B02D-308269B4F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21DA400-3F5C-7033-FB02-2EE00583F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F7ECB-864D-4930-AD0A-F8D9F998F8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616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6113E2-5D80-5F44-929F-16D518733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5218496-6058-F902-2166-6141A1C77C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2572FC0-5FF2-9A4D-8FD1-FDDE9B80E8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076F3C77-46BD-A812-CB1A-F93AE08844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C46F029-20D6-5664-282D-10A59E4611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F155D41-1E59-39E9-5D05-B41602A22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2FCF-196B-4E97-962F-7D57C7423E7D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3033CBD-6E21-F512-F2DB-AF60BCD72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FF85EAB-31D5-4AAF-C041-F01B0162A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F7ECB-864D-4930-AD0A-F8D9F998F8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10518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318C42-D8C4-B9EF-C8BB-7D428C803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5E54A2F-6CDB-6839-FF01-0C84EE9DE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2FCF-196B-4E97-962F-7D57C7423E7D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4243832-0180-48CC-701A-AAA6D2477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46DF9D4-A83A-977E-419F-24CFB9C9E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F7ECB-864D-4930-AD0A-F8D9F998F8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4395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72F36A0-4979-B5FB-88EA-884BFB3E2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2FCF-196B-4E97-962F-7D57C7423E7D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446D03D-C1D6-AA7E-C664-90B46F476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556095E-643A-14FC-7EEB-3C64EC9BE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F7ECB-864D-4930-AD0A-F8D9F998F8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9759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0C5158-0742-BDE4-6F71-21E49B54A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B24632C-31F6-84AD-B8F9-49E7EB0755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3F4B046-AFF0-F588-1571-D7570F57B8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E065A5C-2D70-D136-835C-8870E44A3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2FCF-196B-4E97-962F-7D57C7423E7D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643E08E-E9D1-BC40-D418-EE60781A8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B518D63-4D8C-9904-E954-B40978F33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F7ECB-864D-4930-AD0A-F8D9F998F8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08920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16765E-76B9-CD01-B655-84BC59B26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72D7C77-FB0B-942E-EE65-D9762E8240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7C08F5C-8D2F-5B05-24E0-CCB86D5412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2DD0EE5-FD6C-27AB-64D6-B7D5FCCDC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02FCF-196B-4E97-962F-7D57C7423E7D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62A1D23-D514-CFAD-AB18-BA10D1688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4EBD258-7325-CE49-2027-C04462D82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F7ECB-864D-4930-AD0A-F8D9F998F8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2142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AF400EA6-F19B-864C-4333-F717EEE6F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DC9FBEC-8D04-5842-9FCC-9F18082C0B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697A93A-64D0-38EE-AD00-941F700A9E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D02FCF-196B-4E97-962F-7D57C7423E7D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1F48EA-C1D4-A8E4-E0C2-6B7CE7ED62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D4B210-C70A-2313-F530-7E939488B9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EF7ECB-864D-4930-AD0A-F8D9F998F84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931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Logotipo&#10;&#10;O conteúdo gerado por IA pode estar incorreto.">
            <a:extLst>
              <a:ext uri="{FF2B5EF4-FFF2-40B4-BE49-F238E27FC236}">
                <a16:creationId xmlns:a16="http://schemas.microsoft.com/office/drawing/2014/main" id="{EFFD541A-28CD-BA71-AFF1-C0F2D0D797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272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1CF328F7-FAF4-2F8C-F306-4FACF3C27C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05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O conteúdo gerado por IA pode estar incorreto.">
            <a:extLst>
              <a:ext uri="{FF2B5EF4-FFF2-40B4-BE49-F238E27FC236}">
                <a16:creationId xmlns:a16="http://schemas.microsoft.com/office/drawing/2014/main" id="{671ADB10-7968-1B76-405C-F4E3639884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676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864D2FB1-F05C-0F4D-0021-5DECD77DC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26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rsonagem de desenhos animados com texto preto sobre fundo branco&#10;&#10;O conteúdo gerado por IA pode estar incorreto.">
            <a:extLst>
              <a:ext uri="{FF2B5EF4-FFF2-40B4-BE49-F238E27FC236}">
                <a16:creationId xmlns:a16="http://schemas.microsoft.com/office/drawing/2014/main" id="{DE3CB54B-1ADC-5517-2DC1-042066081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743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2789562D-6259-4E8D-9FB6-FA7093C34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297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E8A131A1-2009-F93B-A711-0373F46CB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370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8A18FF19-E1E9-18A3-7D28-ADD1767AF8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81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A1885048-2973-5698-49E9-2084DE348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798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7A95FABB-83B2-6DB3-A367-DBBB69FA01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408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Texto&#10;&#10;O conteúdo gerado por IA pode estar incorreto.">
            <a:extLst>
              <a:ext uri="{FF2B5EF4-FFF2-40B4-BE49-F238E27FC236}">
                <a16:creationId xmlns:a16="http://schemas.microsoft.com/office/drawing/2014/main" id="{4A8B04DB-441B-C6C1-AD01-F5FBC480B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0979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F9DB32E3-5CE1-7A9A-9827-8DAC28D29C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3646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6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Paolla Reis</dc:creator>
  <cp:lastModifiedBy>Paolla Reis</cp:lastModifiedBy>
  <cp:revision>1</cp:revision>
  <dcterms:created xsi:type="dcterms:W3CDTF">2025-08-21T02:23:17Z</dcterms:created>
  <dcterms:modified xsi:type="dcterms:W3CDTF">2025-08-21T02:25:11Z</dcterms:modified>
</cp:coreProperties>
</file>