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3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D5ADDA-4D06-B19B-7D83-1C37E1202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428FB9B-484E-E569-D6CB-4BBB5378E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9BB762-DA91-35AC-150E-ECFCC874F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9C4AC8D-DC80-5663-DDCB-FC8D585F8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371D800-98CC-395A-3800-64D48AD64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042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C4F835-379B-279C-000D-D6F1E6D9D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782E91C-85BA-D9C1-3D81-8D2D21F4F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9632FE-9ABD-83C9-CCEF-1A4E49D54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9552DEC-E6B8-142D-6284-04E97A51B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9583FB-B368-2B65-BADA-DD9952D6E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4860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022CEE9-DEAA-DC34-238E-39D69B3B91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F280123-5EE3-EF97-6F55-5ADB53E89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C37D41-ADC7-2FD4-E2F4-D845AEEF5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8A2D5F0-D59E-1D31-04DE-A3A60245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586DDCC-3616-7FDE-83BE-3690961D5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012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E088C1-A78B-8601-DBDE-8C856E656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3979385-E215-3A60-2432-404AE724C8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78745C-8A47-F049-25FC-12BC936C2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9ECF83-C9D8-48EB-3AE5-C370084D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229459-EB3C-8E1D-B3B1-A33314C0F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2517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9969B5-8312-C5F8-B8F6-B64625A62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B10A33A-31F0-0E34-2907-BB9CC911D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8DC98D-395C-A6AA-0DE7-9AA5C45E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3818A2-36E0-21EE-5467-DF13FA734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14500B2-45C8-1A04-382F-B2A5DEC08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3430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86D513-CAF6-136F-8B30-9A2A300E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127B24B-B4F2-F0EE-8424-54AE3B01A7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2D9AB0-E925-FEC9-4E61-D2A3A1EF8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B266B6F-B3FC-1DBF-FEEC-AB29F4D66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2AA3303-2C5C-15A7-54F7-45A764E87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2B0190A-15E3-8CF7-E9BD-C17C9013D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2192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C6220D-26AB-75A9-DC7A-F47216C1E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79D0CF4-F4D2-E996-C290-CB91F92A1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464ED42-C7E0-352C-5A81-81103769D8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3BB054D-45B3-4F7B-C067-417E678D7B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0B72A40-568F-62B6-DB89-B9C5D4C3FF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97B84FE-EBCF-3B6D-992C-8AAEB87E8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A1197E6-343E-851A-C4D3-2D3F665D6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0DC45BC-4B66-7D64-04D1-7100BB182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939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870AA3-0A06-BA35-E3F0-7C7DC2690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0C6A104-F7C6-CB0F-1C34-DC3283907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D358B15-2520-7705-61EC-7A5B64036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A265A2B-CE7A-E638-B84B-7C3290974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877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4901429-D842-CA82-73C6-0263AFFD1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7C71237-F3EB-A29D-A010-7BFA4219E0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BE12580-227D-F2B1-6789-94EDC1FB6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0450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76F157-A19A-218E-D120-2B568358D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FF5EB6B-23E0-1F4C-1DCC-5FCF8599D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255E2F3-FF2F-5589-6409-2D3F36D72F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DA336E6-7556-CC64-87E3-B6651487A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CB42D1B-35CD-56F9-E205-B0AEA1955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84A7B1E-49A8-9BAF-C0CC-E5AC84C41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5247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3550D1-F581-500A-6D77-7E50EF1E2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8E50A34-2AB4-49B1-DDFA-524F3AD94F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1CF7966-BA4A-AA84-C2C8-B5AEDEAF22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CD756C-73B9-4A39-8F45-C99BB9E1B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4E9F04C-B9B2-ADA4-A3EA-BC0F2FD62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87B8D63-3EEA-132E-872D-7D388A09F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3315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60353E8-C85B-9D15-4DF2-8C12F11D1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E74C70E-E362-09AF-F2E2-2FF0491D48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F81D60-01DF-DE2F-1993-885C8F8F0F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45F92F-DA7A-4742-A089-16E2C81C6141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304C51A-6911-5FA6-9F78-3D9E7D85C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1C89500-4C25-33E2-E4A7-495FC04115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5DD401-366C-4F31-8554-9D85FB2BF52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510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30190A15-18CF-C517-124D-20CACB87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65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CEEEEC12-9BC5-7BF9-504C-04FA2BDF03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9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E3601C2C-694A-3E13-5BB8-5494AFF02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058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3BEA8CF4-88DD-D61F-74BB-8DB757D1A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176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995F1697-B753-84AA-752A-47944262A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236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AA5F6495-CA45-21BE-1315-796A7E5AF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193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E780A76B-1D1F-DD38-28E2-820ED96EF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728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3E71EFF-B740-5542-0B4F-57A42ED1E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19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6EEEA65-30F6-9C60-4FE7-7E8300542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05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BA527D06-E4FF-E66A-86DC-365761632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615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0325636E-97C4-90E5-AE6D-650BA8F21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06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8781316F-AE0E-B3F1-D0F5-98102B5DF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5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892E4897-2371-2D61-81BA-5487E7876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572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2025-08-21T02:34:09Z</dcterms:created>
  <dcterms:modified xsi:type="dcterms:W3CDTF">2025-08-21T02:35:57Z</dcterms:modified>
</cp:coreProperties>
</file>