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66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5860C-6D3B-4E9C-4BF4-7811BF526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3CA478D-9835-2646-E4AC-114305C6DD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85D0386-1AC6-22C2-04FB-1136ECE7F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5A5AE-BA5C-415F-B156-1EC8A281B9A4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A50CC03-FD9B-F2C5-C889-7F16DE6BD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64E6BA3-5E32-AB09-4CDB-5A6EE35D6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35246-FB27-4C36-8013-305FF87D62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8113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CB2E45-B30D-6855-1D07-5871D17CF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2F0AD93-3996-D511-62C0-5B92B365E4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26510CE-DA33-D011-8293-869503DAA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5A5AE-BA5C-415F-B156-1EC8A281B9A4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10FD3B2-E357-A361-A77B-4BDE46A0B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0D717B8-1F8B-D92E-4D6F-91067F907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35246-FB27-4C36-8013-305FF87D62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5637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1F99A29-BB99-E7BC-B625-88D084BD40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99FE1E1-A317-5042-F259-D69C526F54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2553876-1F6A-0289-BC31-3400C59C7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5A5AE-BA5C-415F-B156-1EC8A281B9A4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772ECB4-3B6F-19E7-9CC5-E3E36418F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B5EE468-7170-6104-722A-905DA6DB0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35246-FB27-4C36-8013-305FF87D62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2071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80D497-C71F-E77F-9387-E12168048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6D8676A-FF7B-6F24-87DC-CA866D42D5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BC6302-8573-F18F-3840-8B0DECAE0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5A5AE-BA5C-415F-B156-1EC8A281B9A4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17106F7-A5DB-924D-B8D2-B2C7F99E1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F52937F-643E-7469-9178-43954E7FD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35246-FB27-4C36-8013-305FF87D62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9634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FEB724-4ACD-AD3F-1929-97D6823BA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0E663E1-7B26-50B4-8021-42FADBB706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595C754-7BE5-577D-C239-8CBFE26E5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5A5AE-BA5C-415F-B156-1EC8A281B9A4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1760459-A739-5ADF-F0FC-6C6FBCEE4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B0061C7-CAC5-E43F-BBCF-5C7D1D725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35246-FB27-4C36-8013-305FF87D62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7397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FAACA7-C78B-1CD0-D83D-99EF2B7DE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3523E0C-C662-F38A-F9D0-1A577D34AD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39349E2-A91E-12D2-2427-CC9E4BB2FF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A14791B-9BCD-177C-106A-0473ADF68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5A5AE-BA5C-415F-B156-1EC8A281B9A4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D09F593-80FF-8566-47EA-507E4F746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07580F8-C20B-D2E6-050D-CF722F130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35246-FB27-4C36-8013-305FF87D62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5879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422548-C1C2-AC6E-2585-828CF47C7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BF65FDD-4C63-90FC-BB5C-71F0ACBDC2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9CAEA00-4E27-7F64-A1A5-945D127FA2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E407408-C2DC-F5AD-6AFA-DA4497FF1E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9B0B875-777F-67B5-8257-7C176980E0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3B0B628-4127-8A3F-3504-B4DF6D855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5A5AE-BA5C-415F-B156-1EC8A281B9A4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608BDF1-443B-DD62-B1CB-EF6ABC6E3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ECA51C04-18F3-6B4E-4554-F992AB08E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35246-FB27-4C36-8013-305FF87D62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7581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0A423A-D95D-7811-3560-1AF2DA188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8202384-AF84-D93E-8E22-1468DA80E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5A5AE-BA5C-415F-B156-1EC8A281B9A4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D3AC275-0D53-61B4-C05F-6B978483D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8F2771FE-5DB9-79A2-CB6F-4403BE624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35246-FB27-4C36-8013-305FF87D62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0093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871B696-FB30-3A2B-880B-2E6F6F11B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5A5AE-BA5C-415F-B156-1EC8A281B9A4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8FE5806-0C08-F610-F524-FF11CB2AE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418DC81-62F0-907D-7477-F49DA2473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35246-FB27-4C36-8013-305FF87D62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466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87B69E-9742-4F71-F6F2-CD1C84043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22AB883-C6B7-460F-D5D8-7EDDD2377E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F955B4B-107E-AFB7-A76D-90ABFF73A5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A44149C-1AC8-E178-66AA-51967E25B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5A5AE-BA5C-415F-B156-1EC8A281B9A4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6B4B082-0195-58A1-85AF-ED103C8B0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E46467E-2404-7165-EE8F-7913DE845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35246-FB27-4C36-8013-305FF87D62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3392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C3A188-1040-FE14-3EBF-3D7EAA9C0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BF22956D-99F3-B357-FD8D-BCE13DE213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BF58F1C-592A-D568-F070-EE43C7D034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8924663-B095-8394-8E4B-D898C15C4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5A5AE-BA5C-415F-B156-1EC8A281B9A4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57901AE-9291-B202-2531-9DF492ED0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615B4B8-8EC6-2896-D850-EDF834FAE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35246-FB27-4C36-8013-305FF87D62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8790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6C0EE4E1-AB53-566B-24C5-C52CFAE0A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63132F1-5D78-EDCB-24FE-0C7854503C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A30841F-CA05-F569-D703-8B340C035B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95A5AE-BA5C-415F-B156-1EC8A281B9A4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E83A558-EB02-C620-449E-B55618E686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2B1AED7-B167-CFE6-9FED-61CD63C5E7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135246-FB27-4C36-8013-305FF87D62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82950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Logotipo&#10;&#10;O conteúdo gerado por IA pode estar incorreto.">
            <a:extLst>
              <a:ext uri="{FF2B5EF4-FFF2-40B4-BE49-F238E27FC236}">
                <a16:creationId xmlns:a16="http://schemas.microsoft.com/office/drawing/2014/main" id="{1F0CF44D-966F-C9A5-16A4-D8F24511AC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917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211D0718-B0DE-A2E4-A527-9A9253F04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Desenho com traços pretos em fundo branco e letras pretas em fundo branco&#10;&#10;O conteúdo gerado por IA pode estar incorreto.">
            <a:extLst>
              <a:ext uri="{FF2B5EF4-FFF2-40B4-BE49-F238E27FC236}">
                <a16:creationId xmlns:a16="http://schemas.microsoft.com/office/drawing/2014/main" id="{0DC8BCD7-B850-CA61-033C-AAF7EBEAE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966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Logotipo&#10;&#10;O conteúdo gerado por IA pode estar incorreto.">
            <a:extLst>
              <a:ext uri="{FF2B5EF4-FFF2-40B4-BE49-F238E27FC236}">
                <a16:creationId xmlns:a16="http://schemas.microsoft.com/office/drawing/2014/main" id="{DF79A91E-B202-FE34-96C7-5D618A7B86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066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BF309DBF-3B3B-0A7D-AE6E-F459F2F66A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553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C13C0F86-8BCA-8CB1-84A4-2CC0CDC71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785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0913FC2F-72FB-34B2-29C6-50005BD6E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088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7F1DDBB2-DA54-D7B9-4664-8914F8A0A1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897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3FBBA0F2-DF94-0930-1AAC-1B3FD0E28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161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O conteúdo gerado por IA pode estar incorreto.">
            <a:extLst>
              <a:ext uri="{FF2B5EF4-FFF2-40B4-BE49-F238E27FC236}">
                <a16:creationId xmlns:a16="http://schemas.microsoft.com/office/drawing/2014/main" id="{D210FDC2-E215-6E05-765A-B96EFC7D4F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4992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Paolla Reis</dc:creator>
  <cp:lastModifiedBy>Paolla Reis</cp:lastModifiedBy>
  <cp:revision>1</cp:revision>
  <dcterms:created xsi:type="dcterms:W3CDTF">2025-08-21T14:01:07Z</dcterms:created>
  <dcterms:modified xsi:type="dcterms:W3CDTF">2025-08-21T14:02:41Z</dcterms:modified>
</cp:coreProperties>
</file>