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1166" y="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C4F209-87B0-11BD-CFC7-FC3579BBA7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61D8C7F-E93E-DA2B-BAFF-54EB8F92A8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7A0A19F-DA42-897D-5D6F-2F0D756C1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98156-5B80-420E-BE8D-FE81559C6A74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092CDE1-F6C5-7D9E-AD52-9DDD30876F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32B4CA9-B8AB-05E3-5E4C-A7EE7F322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85C25-CB63-4FF7-B4B3-E922874710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57572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1CCA4AE-EF61-6BFE-39D1-97067BF23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A744D89-85A3-07AC-0DAD-EB94DE894B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E9FAF71-19C3-6E7F-71E4-DC5FCA55FD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98156-5B80-420E-BE8D-FE81559C6A74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6F2C2FB-73F3-4CBB-8A60-6A49342D27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E8EDF15-0AE5-4F44-C8CE-54EBD909F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85C25-CB63-4FF7-B4B3-E922874710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96640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4AECD9F-18F9-3826-573D-EA2C6EDDD6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52E08FC5-7621-94C4-1D3A-5602EB7893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0A9B73D-0879-3BCD-5B5E-A18EACE67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98156-5B80-420E-BE8D-FE81559C6A74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B91DA23-EA32-9303-2390-F5CCD91F42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673CBCE-4C36-0574-DB66-7228FB870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85C25-CB63-4FF7-B4B3-E922874710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959415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5FBF67-1FFA-603A-263A-E4114F3002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4CAF792-2DF4-B610-0D48-0E2D62F497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B57AEBA-5EB0-410A-C0BF-2C4CCB9011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98156-5B80-420E-BE8D-FE81559C6A74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6BB7A87-192F-D1E2-6AFE-B76040CB07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7151A9C-82D4-E1E1-FC63-B9F678DAD4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85C25-CB63-4FF7-B4B3-E922874710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91242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BD709D-D71B-3831-39FD-726DB7F11D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C7C4FFC-4F7C-8992-CB92-2379E64692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9C77A3C-38F5-C5AE-57F0-A96533BE70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98156-5B80-420E-BE8D-FE81559C6A74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298286D-E284-2615-7043-BD7A7DA16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55F0A29-6B13-4B59-5D4B-481F6998A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85C25-CB63-4FF7-B4B3-E922874710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52602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CBE2A4-B791-8213-C559-904C1AAE3F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6ECDD5C-C995-2386-B62F-E3E93961FB0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DE7D6246-0A4A-1F32-E4EB-F6FD734955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6316210-4382-B90F-DDD4-BCDAD7922D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98156-5B80-420E-BE8D-FE81559C6A74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462E373-75A8-2375-BC72-AA7D401E65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92104CF-6483-C057-388E-B61E54681C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85C25-CB63-4FF7-B4B3-E922874710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54994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E5E3A4A-AD4C-C5EF-D040-599A34B5D2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EB5CC00-0031-9DC3-5B32-5F033E21A7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C9BEE1F-EF14-4AD7-9CD3-E572C36B9E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B0CE493C-93A4-3C67-8FBF-8D41BDE804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F67FABA0-1D03-9FFE-1CB1-5C40443D04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69D3BB52-5F95-7300-EF01-06095E58DA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98156-5B80-420E-BE8D-FE81559C6A74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886A8606-2363-0BD9-ECB6-88023388A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5A71C4DA-C46E-E58C-4D1F-6B5B269EDC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85C25-CB63-4FF7-B4B3-E922874710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91782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E5CC26-874F-AAD5-AC12-9B0667AA03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F154D2CF-74B2-534D-1775-3C063F4056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98156-5B80-420E-BE8D-FE81559C6A74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9E64928D-6400-D99D-99C9-88F1FC4968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98F638E-B871-5E8A-06D5-E9BB0F0005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85C25-CB63-4FF7-B4B3-E922874710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628877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20F32008-6BB2-2CDF-99ED-57CCD8895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98156-5B80-420E-BE8D-FE81559C6A74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BB481131-4A4C-1B90-AFE0-B0F82EDD6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26DF871B-D8DF-28E2-C821-2E37AD671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85C25-CB63-4FF7-B4B3-E922874710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95285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E72AC78-351F-17B2-CA29-4D9B887059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0454606-49A0-CC07-D0B6-47208BD82E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69534DCA-E1F2-5C53-EF11-D041B8D528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C3A59D0-F9A8-802C-05FF-744A67346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98156-5B80-420E-BE8D-FE81559C6A74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7438AED-26E4-5E39-DC00-06ECE0E14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B8A8BEF-9E1E-6A00-2670-69E39F33B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85C25-CB63-4FF7-B4B3-E922874710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937070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F4B3E72-F098-87C8-C085-610DE748A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8BE94475-CB7B-1877-AD7E-2EDF1EFB10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A0E027F5-6D16-ACA3-2B59-89B6DC7895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1DBF37DA-72EC-7EF7-5661-255E1CFF8D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98156-5B80-420E-BE8D-FE81559C6A74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9D35FDF-2B3E-FC03-7C5E-64C0F0D4D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3C6FB12-0E69-D8B6-BF1A-8821C8650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885C25-CB63-4FF7-B4B3-E922874710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96060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DB1A1CE3-AC90-AF9A-1566-6627535CE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BDA928D-78D7-D665-A504-2CA3444B8F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839E88E-DB70-25AF-C7FB-E7BA9E8C3E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D398156-5B80-420E-BE8D-FE81559C6A74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010343C-5576-2DBD-0147-43514D306F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9309EDB-6D2C-0D3B-228A-2207321C5C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1885C25-CB63-4FF7-B4B3-E922874710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78166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Logotipo&#10;&#10;O conteúdo gerado por IA pode estar incorreto.">
            <a:extLst>
              <a:ext uri="{FF2B5EF4-FFF2-40B4-BE49-F238E27FC236}">
                <a16:creationId xmlns:a16="http://schemas.microsoft.com/office/drawing/2014/main" id="{23C61652-19DC-E883-9DA2-45839D1A2F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1346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Diagrama&#10;&#10;O conteúdo gerado por IA pode estar incorreto.">
            <a:extLst>
              <a:ext uri="{FF2B5EF4-FFF2-40B4-BE49-F238E27FC236}">
                <a16:creationId xmlns:a16="http://schemas.microsoft.com/office/drawing/2014/main" id="{63ABF74C-D70D-FD36-61FE-A212F4F9FE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428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esenho de personagem de desenhos animados com texto preto sobre fundo branco&#10;&#10;O conteúdo gerado por IA pode estar incorreto.">
            <a:extLst>
              <a:ext uri="{FF2B5EF4-FFF2-40B4-BE49-F238E27FC236}">
                <a16:creationId xmlns:a16="http://schemas.microsoft.com/office/drawing/2014/main" id="{5680AEED-3E6C-AB13-3533-364C133669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7355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Diagrama&#10;&#10;O conteúdo gerado por IA pode estar incorreto.">
            <a:extLst>
              <a:ext uri="{FF2B5EF4-FFF2-40B4-BE49-F238E27FC236}">
                <a16:creationId xmlns:a16="http://schemas.microsoft.com/office/drawing/2014/main" id="{35D2EAAA-9CC9-28C5-F513-A2513BAF66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594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342DE138-D1C9-71F9-1455-EC5DC3BDC2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2750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Texto&#10;&#10;O conteúdo gerado por IA pode estar incorreto.">
            <a:extLst>
              <a:ext uri="{FF2B5EF4-FFF2-40B4-BE49-F238E27FC236}">
                <a16:creationId xmlns:a16="http://schemas.microsoft.com/office/drawing/2014/main" id="{E16856B1-E934-46EA-862A-7AECAB20E7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4883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5CB6A25A-1660-74E7-3ADE-F26EDE60E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145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A7E30EE8-6E47-6475-D9E5-F2A97F4280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1838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FCCB8850-15AF-0D22-D7C8-27A17B0F3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2948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iagrama&#10;&#10;O conteúdo gerado por IA pode estar incorreto.">
            <a:extLst>
              <a:ext uri="{FF2B5EF4-FFF2-40B4-BE49-F238E27FC236}">
                <a16:creationId xmlns:a16="http://schemas.microsoft.com/office/drawing/2014/main" id="{FEFAF141-8527-8841-CACE-7C34E798D3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29338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Widescreen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10</vt:i4>
      </vt:variant>
    </vt:vector>
  </HeadingPairs>
  <TitlesOfParts>
    <vt:vector size="14" baseType="lpstr">
      <vt:lpstr>Aptos</vt:lpstr>
      <vt:lpstr>Aptos Display</vt:lpstr>
      <vt:lpstr>Arial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Paolla Reis</dc:creator>
  <cp:lastModifiedBy>Paolla Reis</cp:lastModifiedBy>
  <cp:revision>1</cp:revision>
  <dcterms:created xsi:type="dcterms:W3CDTF">2025-08-21T02:48:59Z</dcterms:created>
  <dcterms:modified xsi:type="dcterms:W3CDTF">2025-08-21T02:52:40Z</dcterms:modified>
</cp:coreProperties>
</file>