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29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10076F-D207-65A4-3ED3-8CB7B87025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8DC4A9-2F38-32F8-221B-947727EE59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DB76DA2-BD55-846B-4024-C891B1730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C67BA7-AD76-075B-3D58-BF426EE4F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07A75F-7769-469B-9F73-845A68A54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8571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1ADF57-8DE3-EC3C-E03F-7749A3121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7DA833B-60C5-DB23-C489-6AAD5EBB22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EE4625-F469-E2BF-EBCE-55EF51197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CE03F7E-EE26-3D2C-8727-AD16C8417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A1DEBB1-3F83-3D09-6578-D0332C5F6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7295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B830565-B95D-41D6-FE01-27D80F3A85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EA31618-BD46-E599-B75A-E85E2E5F7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8EABBE-DF6D-920B-5B4F-C8BF17236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BB6A67-88A7-8A6F-1A7C-40C01AC62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7D8E65-F425-3A49-867A-F9BBEB472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286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6E2477-D765-CFDA-AD52-D4B53A040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AED0B5B-C911-8CED-3B27-E6B5B3C66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50AA27-EA2F-DA33-437B-DDC5A3BA7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468D35-3DA9-BEB2-CAE8-5560B1372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3ED333-66FD-6E47-4718-B1DBC841D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039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3967E5-4DE0-14F1-5A0E-DF1A6E54D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E88D950-B701-9C35-E7C5-7132469E9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7734997-FA46-A5F9-55CD-C28FF3922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7A1E8B6-75C3-E51F-FA80-EBB20196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0770571-D176-3158-64FD-4D2FEF88F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451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149F7-52FF-7669-4FB2-1655068FD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C1284D-0D19-529A-7AE3-712E943313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E10C6F1-42E9-30C2-931E-2BBD4D8009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7B95F0-65D0-7F24-10B5-04D1DD5F3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37A331-6BD0-B930-170D-535A668A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464BF28-134B-992D-4ECF-C26B4ED1A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968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B06CD9-CDD6-1AE8-7431-9795B972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5CB616F-44E0-5695-5A97-08F2D33F6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AAD51FF-4466-D133-717B-916F51879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E64C085-6DF3-E052-B968-A18EA4DBF2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CD1F54F-8125-60B3-80AA-387B3994BD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B3048DF-8591-0A7C-CFA9-1740CC05A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25E4F97-7D1E-1025-CAD8-29E5DFB20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87481CD-432A-0055-EAC1-A0A5AA471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2874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2213B7-E558-38FC-DF26-2E54B14DC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07029D5-B9F1-B731-5CC4-3C16BF5E7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B6DC117-2AF9-8392-03F3-E84A55FBD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23255A8-D5D0-5C2C-76B1-70D8ED745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4177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7569187-C25A-16E3-B472-2EA1C2FB1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4F57BC1-B07B-2DB6-0519-8B5BB01D0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FC84CDA-B40A-E40A-940B-2CF2C2F89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5383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85A770-6E66-C81C-80A6-C14FFE40E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449BEAC-0403-0585-11D1-B9DB96429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0614264-F7D4-5007-009E-CBFD9E28A5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B1CF37-9CEA-3F02-35BA-224F4C7D0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2CD86C2-1933-A4D8-F166-163A0F253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7FB27C0-8D44-F331-E86D-8476848BA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93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761F85-291F-9AE9-1148-5FA141A2B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3CC48BA-D558-CB22-B04C-2BD4A11916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8AA78D4-9EC0-F3E1-47BD-F57C7462A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4513499-A8FD-E587-DCDF-E4B63D951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16073F1-6EA6-B3C8-33FE-4E667FC19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1C63F72-31AD-A8C5-CF8B-862DD1B4F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2793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E65288B-3807-0C6B-CB3F-2FA0817BD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2311E6A-0AB4-341B-D2A0-8106A02F9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90CAF7-8ECF-0B3A-B4B9-F3841AB8F2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10D4E7-9923-40FF-808B-C273630841BA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B9EB85-83B5-813E-5662-093C8C401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1037175-00FB-1B4F-94C1-634C3CC271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E26785-F9F5-422E-BD71-71C28C573D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20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E0DD7E69-976C-FA55-52FE-CFA4DF541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58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FF718EBC-0259-E2A8-2ABA-A90DEB7C4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93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11A33967-D053-0A61-75A1-B9AA31963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77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0C230A26-FC45-ADB7-4E2B-15A147C77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665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D0B2607-2923-4111-E690-B91A9DE6A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86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54568927-3B48-00EC-5EDD-21BAC3998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21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159C183-E33D-E4E6-75DB-40D2566A6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76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05C3C942-11AE-0FA2-BBB6-267104BAC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397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71ECA247-6E87-0CEC-7595-75118B3DD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580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5D774E12-66FE-613C-309C-34B24D49D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837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2025-08-21T13:18:16Z</dcterms:created>
  <dcterms:modified xsi:type="dcterms:W3CDTF">2025-08-21T13:35:11Z</dcterms:modified>
</cp:coreProperties>
</file>