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283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BAAB5B-4D28-4BE9-2D51-72728B15CE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9E29CD-642A-B824-C8A9-0FAB2DF22C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DFF42A-C1EA-6692-DD89-8AD337D58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5BAA9C-F615-B537-0B96-99FF24EF5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06D97B4-43BA-02E7-5536-8D6758DD3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3004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7A3854-2BE3-9714-52CE-FBED580F1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2D1EA42-351E-DE44-1D30-56A22E678F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8A91FB-1541-E261-341A-22E49E948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1AB4A7-AC29-331E-80BB-129355009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CC18716-A4BC-7F82-871E-9572BC577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3452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85BB723-C6C0-B655-B1E7-25F531B8F6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FF1535C-603E-EEE3-2D73-7FAD01E7B9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7FA0B06-899E-DF90-5BEF-9B8EFF948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64F0BB4-C059-7B1D-88C7-942FBE25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6976128-66BF-6615-D281-FF952768C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5995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0D8EBF-54D9-D487-3983-FCC1B5105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9E5E7B4-7E82-3EA6-E6FE-2AD80EB28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191F7D4-A06E-0E17-954F-CB128DCA0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A768DF9-6789-0EE8-0DD0-D21EEBA3D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541F22A-8DDB-0D92-CB6C-2E6B3BD49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311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BA1AB-8C0F-CCEE-BF2E-7A85D62D7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777174A-FF4C-C2FA-25E2-F16B13DE8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E5230D4-D26C-B8F4-1DBA-D0F38B426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AED2AE6-4E3C-6461-92EC-8F159F143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9BA69-1DBC-9D4E-EC8B-10CE7C4CB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971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349457-C29D-BE95-78BB-AE1D18B96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94C30F0-7B2C-CA79-F523-9BB5EF100C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5A8787C-966F-7F93-C50B-17A0EA5D2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12D3BE8-84C5-A1A7-A7C6-60DFF9118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8143065-4832-2DEA-6B2C-09E5FF851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0B9CAF9-C2D2-50DF-1262-7DAF3725C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9775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DF083-EF00-8330-BC52-57103EB8E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B9D6597-57D0-E1DD-9799-B6E5568B6B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1333937-992F-4EDC-E9A6-4F123AA21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9560617-ACCC-4E46-7EB3-FEE1A93DC7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7AE0658-DA22-6747-88BB-CE79B54B71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DFA53E2-6645-7825-891A-27AD79229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4FE15E-0B3C-6B73-6A7D-7234B7F29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F63BCBE-8D6A-961F-5A04-9A7015ECB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6189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597644-8EB8-E85C-47D2-F4552F297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B806AC6-C7F2-8F35-3E44-B68A31678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263D4DB-3E1D-3272-7EDA-6D12529EB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AB92339-3683-2F06-B3CF-96EBBE986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1891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530821F-9A73-64C9-5138-3039C5975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4C1D863-3CE1-6F62-2BEB-524CD5050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1E2E8A8-939C-DF32-4DA5-66B5BBCD9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391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DA11E3-F9CA-75FC-2A3E-E9A2EE9E7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F492C86-E8E7-F849-6187-7768EEFA9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2A9EE6A-D746-AFD7-BEE9-B380F25FF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4BCB12B-25B7-4166-81A5-CDCBBDD3B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4AE1E2B-8B61-3EF2-9BA7-BB53622DE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E121A93-3ED5-2D90-7BC0-930647E73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7021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452052-62C0-5485-9FAA-D60DBDF65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6572C37-BAC8-692B-640D-B9187F69E3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BA8ABF2-1A38-9E64-B667-A94F3832F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00DA570-CD9C-2696-A7C7-2EE05CB7C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0E89725-1F2E-89FE-F6AF-EF2574BB4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AFC8B8-0DF0-FE2A-24B3-58856BE1D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6318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1A88229-2AF0-F712-2B42-F8CDB31D6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A145B80-0EA2-25E1-3FE0-6B6FA306AF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E0B8203-9104-ED45-7752-59C2D6BC74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E0BD34-5C99-4B50-ABCA-F475C71686C7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A7A19FB-16BB-0F41-4FAE-95E86C8B4A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ED74AE4-B472-5DBF-2ED9-B01000BA47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A49832-813B-4DB1-8F81-8F036CF0344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0964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 descr="Logotipo&#10;&#10;O conteúdo gerado por IA pode estar incorreto.">
            <a:extLst>
              <a:ext uri="{FF2B5EF4-FFF2-40B4-BE49-F238E27FC236}">
                <a16:creationId xmlns:a16="http://schemas.microsoft.com/office/drawing/2014/main" id="{FDABD4FA-561E-8CF6-98A4-1E166A439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99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1F5DC4A7-25EF-F2FC-E045-9469B225D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82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6FAA6-2101-AC8C-62D7-3A22D0279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616B9CAD-1E3E-B47F-6F11-7787F0C4C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64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E3DB5C86-F1F6-6B18-3153-BB673C3E22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849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2F011462-E693-9FDF-EA89-174982F7F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331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BD844744-6AE2-8994-387B-98C84C6560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499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093897AD-DFEE-4A81-1DF0-CB59F30F4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19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530BB9AF-ADD7-4756-BC97-383D2FA80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200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5F7A0FD5-6B0B-4CA4-1AB0-2DD223737D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591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2A69ED98-B085-26F1-420F-1B9D3F5EB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132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2025-08-20T13:41:36Z</dcterms:created>
  <dcterms:modified xsi:type="dcterms:W3CDTF">2025-08-20T13:43:54Z</dcterms:modified>
</cp:coreProperties>
</file>