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8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BA1C80-F587-D718-62A3-069E1CA80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4C7B822-0106-0EF3-6130-82934F64F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969922-4926-4255-FF28-B2221D5BD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01F491-3FCC-0719-DF77-86526A4F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0A6753-BD77-647B-E3EB-EE6531DF2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809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AD6AE-EE7A-D6A3-66D0-799631F22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3E50B6A-1898-6CAC-D409-BCFE96E874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335D5E-C6EA-4974-AD06-C2A700EF8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CE76B9-F15D-711C-6770-94C482CEE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0C76893-F972-B28B-0C06-82F76AA80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809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8149DA4-167B-C824-A209-923EA0AEF6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F2C1A63-F818-E437-7994-7C35194D1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FE06F5-0D9A-4BCF-8F9D-201F98203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FF1990E-BED0-9C1F-74F1-C8729C0B2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D0497D9-4BB4-BA1C-59A8-BD3DDE3BC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804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E384F2-5F60-4B5C-F3E4-F7C692EA6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E2897C9-123F-F921-C6F3-AF9AE1BACA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6AE5878-66FD-2F71-0922-8086817F6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D0D14A-AF1A-07C9-45DE-E7424CF47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BB22D1-1054-9359-9E5D-463B0FB3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6935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3308D5-7EDA-E11F-E783-1AE7871A3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57DD94-CDE3-CC87-F38E-DB193E0558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FD1356-AA38-4209-2E63-73AF149D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9AB4862-906A-6E4F-0BD2-388504D5A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0CEFB3-0DA7-C077-BE7C-8449AFC06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1753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2E0D1A-52ED-CA43-47C0-F768CCF06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8FA0683-2050-9BA1-958E-67204141F0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8D8617D-230A-4ECC-9B89-14E4935C51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4FA4D05-7F1C-767E-8C52-334FFEC09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7C642F9-2ED0-6D7F-EDC1-B1C1DC0A3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49EE9D-FC36-4F20-943B-CD2544C90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0705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AF1F29-E275-64AC-A35D-B5C5A9630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851B173-C7E6-53B5-1741-4220D386E0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2E22E3-855B-F709-5883-8BFCFAB636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69E8988-5582-EF29-8275-CD0B5127D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F9896F6-11BF-6378-D20C-99D1BD12CB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34B1D53-DD3E-2DCC-E314-69E2BF45B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4295D9D-F7B7-BDD6-4978-57B2EE12E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D950FF3-A233-5833-BB6E-1AA0E1210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2640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DF5B40-5FBE-8350-6ACF-8A0E8FDDE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570BF27-32BC-CF7E-142D-6525551D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CCEB6A3-69A3-87FE-9022-D0EE0AE45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DEE0A6F-12F4-CCBC-D06A-177E7F46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8680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1C271F1-01DA-2E83-7A60-01EABE7C2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69FF18B-C08A-074D-2F70-C24E2C9F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FD7BE65-8F6A-965E-B603-C5A503DFA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125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01367E-1F44-A057-1E39-F2032E848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F1DF410-A5AB-6638-7418-879654624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4847F09-9535-B2A3-CC7F-50AFB84CC9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7AC1B12-5C81-5ABE-3C51-A1EB47392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53B8D6B-7640-2EDB-77C1-0AC49ED2F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DBF9A37-EAC5-B25F-9337-B42F96119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4142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17D42E-4FB2-4E24-11AF-EA825372C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8DE7A16F-E594-BD31-57D1-2A067A5244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3B884FB-E477-7A06-5408-CB82ECF8DD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698F539-BE07-39BC-3114-58C536AC4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3776329-C9E3-AF02-1C96-363AF864D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0504CF-AD19-8B0C-3771-46A05474A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825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612692E-CE2E-12AE-1B34-A087D8C12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AA0D5C1-D6B0-FCC9-DE04-D55589596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4B32083-3B89-63CE-F999-A472A2BB77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65F18A4-B29E-48E1-A5EA-63C0BB104E69}" type="datetimeFigureOut">
              <a:rPr lang="pt-BR" smtClean="0"/>
              <a:t>20/08/2025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5DEC323-8099-EE3E-5A42-BC05DFBA11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7CA2139-8491-0792-0D56-3E176B87A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26A53E-E3A8-4395-A020-8218FC5EF0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792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&#10;&#10;O conteúdo gerado por IA pode estar incorreto.">
            <a:extLst>
              <a:ext uri="{FF2B5EF4-FFF2-40B4-BE49-F238E27FC236}">
                <a16:creationId xmlns:a16="http://schemas.microsoft.com/office/drawing/2014/main" id="{667B99DD-98EE-826A-6363-11C5EFFA6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841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esenho de personagem de desenhos animados com texto preto sobre fundo branco&#10;&#10;O conteúdo gerado por IA pode estar incorreto.">
            <a:extLst>
              <a:ext uri="{FF2B5EF4-FFF2-40B4-BE49-F238E27FC236}">
                <a16:creationId xmlns:a16="http://schemas.microsoft.com/office/drawing/2014/main" id="{D082197B-6DC4-4855-4242-97DE30019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48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Logotipo&#10;&#10;O conteúdo gerado por IA pode estar incorreto.">
            <a:extLst>
              <a:ext uri="{FF2B5EF4-FFF2-40B4-BE49-F238E27FC236}">
                <a16:creationId xmlns:a16="http://schemas.microsoft.com/office/drawing/2014/main" id="{84B1B47B-5A89-DD8C-13A9-300A12B55C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99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F608215D-17C7-9FFF-E170-A920CBBC2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1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DF5092CC-3864-3ADD-279E-ED628586F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70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, Aplicativo&#10;&#10;O conteúdo gerado por IA pode estar incorreto.">
            <a:extLst>
              <a:ext uri="{FF2B5EF4-FFF2-40B4-BE49-F238E27FC236}">
                <a16:creationId xmlns:a16="http://schemas.microsoft.com/office/drawing/2014/main" id="{C347ABCE-5FB2-7608-65FE-A092E3E234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06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xto&#10;&#10;O conteúdo gerado por IA pode estar incorreto.">
            <a:extLst>
              <a:ext uri="{FF2B5EF4-FFF2-40B4-BE49-F238E27FC236}">
                <a16:creationId xmlns:a16="http://schemas.microsoft.com/office/drawing/2014/main" id="{4792BE6E-4283-C88B-C816-BB5BD07436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76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B195CC46-61CA-34F3-7E83-CFD371F226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895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1783BB5C-D039-662B-6486-C789F632E8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6808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Paolla Reis</dc:creator>
  <cp:lastModifiedBy>Paolla Reis</cp:lastModifiedBy>
  <cp:revision>1</cp:revision>
  <dcterms:created xsi:type="dcterms:W3CDTF">2025-08-21T02:31:21Z</dcterms:created>
  <dcterms:modified xsi:type="dcterms:W3CDTF">2025-08-21T02:32:41Z</dcterms:modified>
</cp:coreProperties>
</file>