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A5B8CA-AA32-D99A-D098-D53D8BDF0B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3FFFE7-3627-AC4B-D415-8D7BE78957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35E86A-03E2-E41B-F627-2C0149857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CE58978-E853-23B2-B9A3-37DD99713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5B0709-8C03-0195-3180-BB31A2F96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0453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673C56-0E08-68EF-544D-05999E0C0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2A8FC2-8737-78AB-34F1-2AA2EFFE37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2250EF-7BA2-C5EF-A790-BD2183E02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EA113F-5160-E2BB-10AA-67269543A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64D4569-205B-78DD-FDB8-EC4913B4A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1309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B479A0F-9AAC-478C-3899-DF932BACAF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89A9B31-3DBE-1D95-E32D-79E3D2959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FB97B6D-07C0-0EC3-DA65-F92EB163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6D9EFA-6E61-34B7-72B0-BC0CBC2BA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A150E82-EE78-84AE-6A12-51E0C45FC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6709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4ED584-FB19-CCCA-6659-C5CDCC2A8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15F2CA-6E32-DB09-218A-04F48B28F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6200BD1-18A2-E40A-1AE8-530160BA9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2E48D5-ADB4-42C6-6394-2A48EE62B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C760502-9657-5F44-86C4-3FF10019C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4932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B2A218-7C04-6F64-88A8-CFD071BCF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B46E2EA-842C-D701-9F36-B427ABBDAA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88C3359-6ECC-034F-8A03-82F3D5F8B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C59549-9AB5-DF93-AA70-622B1EFBB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3FB131-0136-C585-A5A9-0119F6CA7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7136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5884A1-0941-7A40-9630-525AEE512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0962875-1640-AA30-91D6-C9930F49EC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A843244-D069-E9B3-CDEC-A464C7BEE9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6F6D7E9-2148-2051-FB4A-31BC12420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235F185-1416-977D-7829-0B2579205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1FE12FF-7C96-A663-C71A-DD637B4D7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9894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A9A169-613F-31D9-A84C-2009D1D41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51A209E-9FBB-AA17-7884-8F730BA96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38C2ECB-3A1E-6C30-013E-1345755A08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0697D54-977F-9124-7CB3-C4B3EC1677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4EC1587-4D61-3EAE-7F93-9F4F25732C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10BAF7C-B45E-D8C8-7278-5F7DEE5C21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E38CD2B-3A4A-1148-4C66-354492750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15BA422-234F-943D-8EF6-704E93167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73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7F5A9A-E7AB-CE8F-5BBA-5148B93DD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3D1F02F-92A2-7B67-A025-FD0B0071C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73E825B-35DD-CFCA-3850-DF6B850CA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E62AEB05-A6DD-D096-60FD-1373419AD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6851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0CB0368-C93D-AF93-EAD2-56262387A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24563A8-316E-8A1D-98B4-0EC2CF813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28B0642-5428-5ED0-F556-A55FDACF7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1063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D40B35-280E-A1F4-BD75-79CDE888D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D3FFE7E-81F2-612B-F534-77B7FF114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342CBFC-7B89-C337-1A3C-D1AD228F24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3FAC3F9-C450-A655-DB4A-090260934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B092C0F-13C4-E59B-819A-895F887C7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8E52D2-7C1A-F0EC-98F4-116DB66B6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4125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E29997-9B32-EE37-D358-BD4EF8A41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3D4B6C6-9B69-78F1-2D4D-E924DB24F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D81E15E-9C0C-31A6-286D-26E6C9D9E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3AEAA5F-7644-3EDA-3CB9-8B070DD58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9C98582-09D6-64BE-26A1-E2CA3383F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0CB55C0-04EE-2629-14C0-97AB38ECA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3411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C07870C-57C2-5D64-5804-9E273BD6B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661FE9A-97B1-3B9C-D2A8-A5092B75D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2DB9B9-19BF-ED93-4FBA-03E667095E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FA31D9-C197-4C07-B6F1-87E86009CD22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2074AC-A56C-524D-C7C2-5B787EA0FE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7BD65B-3763-628F-0C88-3D1F171AE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F1DA0C-D655-4356-B69A-90055DFEEE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328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3298B7AF-385E-8647-5BED-812CB8CE1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55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C6D49-E62E-524A-8EDB-3B6652629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4DF4F7F8-2915-C861-4413-F0186C4E8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89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71D6A7-A538-B019-45B8-9EEA1CE36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1704122E-76C4-C3E3-B4E9-8FC6BB53F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222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94A394-976E-2BD6-9FE0-E6D65556E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Texto&#10;&#10;O conteúdo gerado por IA pode estar incorreto.">
            <a:extLst>
              <a:ext uri="{FF2B5EF4-FFF2-40B4-BE49-F238E27FC236}">
                <a16:creationId xmlns:a16="http://schemas.microsoft.com/office/drawing/2014/main" id="{E101CFDB-0EFC-AEF4-A215-6B11E643C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D78DD-92A9-11B7-5E3A-1B451A0F4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Texto&#10;&#10;O conteúdo gerado por IA pode estar incorreto.">
            <a:extLst>
              <a:ext uri="{FF2B5EF4-FFF2-40B4-BE49-F238E27FC236}">
                <a16:creationId xmlns:a16="http://schemas.microsoft.com/office/drawing/2014/main" id="{6F0161E3-3A80-B0D5-07C0-B73CEB50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39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C999B-DA61-C830-3880-E0B0207F2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Texto&#10;&#10;O conteúdo gerado por IA pode estar incorreto.">
            <a:extLst>
              <a:ext uri="{FF2B5EF4-FFF2-40B4-BE49-F238E27FC236}">
                <a16:creationId xmlns:a16="http://schemas.microsoft.com/office/drawing/2014/main" id="{1C592CC5-6128-1DBC-5589-443180BFE0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23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3D8C6-A90C-8950-51AE-77D63012C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m 16" descr="Texto, Carta&#10;&#10;O conteúdo gerado por IA pode estar incorreto.">
            <a:extLst>
              <a:ext uri="{FF2B5EF4-FFF2-40B4-BE49-F238E27FC236}">
                <a16:creationId xmlns:a16="http://schemas.microsoft.com/office/drawing/2014/main" id="{61ACFC08-9816-0C66-B296-DAE0BEBFC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98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2E723-F31B-35E3-44C2-5E65657F5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m 18" descr="Diagrama&#10;&#10;O conteúdo gerado por IA pode estar incorreto.">
            <a:extLst>
              <a:ext uri="{FF2B5EF4-FFF2-40B4-BE49-F238E27FC236}">
                <a16:creationId xmlns:a16="http://schemas.microsoft.com/office/drawing/2014/main" id="{589B08E0-F3E1-F44B-3EA6-F476E3972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92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6C20B-1935-8AD9-7E83-E84BB9691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DCE0A85C-9FEF-981F-89BC-52DBD631A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446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2025-08-20T13:36:20Z</dcterms:created>
  <dcterms:modified xsi:type="dcterms:W3CDTF">2025-08-20T13:41:27Z</dcterms:modified>
</cp:coreProperties>
</file>