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5FE0A0-F54E-E345-EF4D-2270E486A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C6B8601-D914-0C03-9B58-CB5ADC7949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913D8D-E144-F475-EF9A-9671A2181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416155-64A6-1FDF-DDE3-DA114AC8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D61E9D-A623-A1AE-94BE-33912DE49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7658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477034-8B34-7E69-0781-BBC0E5C03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512AA55-A8E4-2C83-4064-EC8312F1CB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1FF00C-AA0F-3FF8-D288-D19F5455E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7C457C8-1553-B9FF-197C-F6C005B3F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654697C-D73A-B7B6-F7FC-7C724032C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863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1150B9C-F9F4-68D3-CC71-38133D36D6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E17FF9F-DBB4-0960-CCBC-B91FBF690D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3F2727D-4917-A119-87D7-D60561073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B7387BD-C677-955F-238C-02C5C6B8C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B1C5D4-F653-BD1F-210C-5BF39F8AA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0997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0AD080-A4CA-F9FE-8A23-989D2A066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C845EC-3393-2DB4-010F-8963A9835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22D1E9-3107-6F10-0813-F8EA2D25C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9E07B53-8C4C-27C7-5459-6781FCFB6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7F594B4-ADAE-DA6E-8742-FE1B85EF3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78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85E8D4-BD4C-B683-3F85-7BE8FEF0D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01479E0-889A-FB49-0C7E-31CEEC75F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5186216-799F-0A63-E7BD-F68D43AB5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A395431-781D-3536-C389-9452FBFE1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A577DE-03AC-A49A-15A1-641C54F2D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1058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F4BC80-C61A-3CA4-1793-3A2D69CA6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7EC10BE-F859-BE03-72DA-F32D3B6E0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B640669-A265-86A7-FFC4-537038B7B5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D74CBA-B597-0673-85A0-B0B85E59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8AD9A7D-4B44-6ECB-7ADE-985A5334D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6294115-AF2D-5494-F605-7A1C03F65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67842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BCD9CB-16EC-F1E9-16D2-0152E095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AB83512-E6C8-9633-BD34-E076D048B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FE2535E-E5E8-7A9B-99A9-8634686D69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ADE8B4C-8D02-165A-5FBF-2175533C20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E00D30F-E736-389C-75A3-EF11FF58E2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E78B24F-32BE-52C2-A97E-97B0B5393B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9BF3ADC-38C1-E289-3B88-69C2FB8D1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24EE8BA-B281-CF1C-4970-5BA832A0D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9074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673ED6-68B6-5B3F-E55D-E859856F5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042C37A-C915-5006-6875-DED86543A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63BA41B-A6B8-3B28-FE19-258C91AF6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8507BBB-9549-08EF-A444-80012FF06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7612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06C3279-DCB0-8196-A49E-A0DEE9408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B226673-2540-2F82-7747-694D770C8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BDE95A4-76E8-DEAC-2672-1F49F11BB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9869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878AE1-9901-8133-857A-2473AB7D6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967774-BA76-200D-37E2-3F2C756B9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DBF0A9F-ABAE-8E63-15FD-E10809970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82CC914-5B7A-54F5-938B-E11CFFBC6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20943F-AD1A-A838-A127-20BC46B1F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3C54F16-F457-4C98-2C36-11FEEE9A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8140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166460-5A2C-2A85-A67F-E1D1020FB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D4F7B58-09DC-1308-6B44-D43629E61F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B3432E0-69D2-9B71-7BE4-1815B45E9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F28797-D03A-698C-7C24-2E8724CED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2D628AC-192C-906B-C108-F8AD6DBBF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65FA1C9-5CDA-E258-FCD4-9E1B1202C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514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4A6A06-B75A-B586-88F5-2DCAD67D0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00636B1-2F20-B496-BEB2-8A3EF904B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DF1D989-3430-A4D1-685C-6407EB43E6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F7F541-024E-4CF7-B166-61DCA0F3297E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0AD1E7-154F-61FE-EA30-CBD5D9A1E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8A1F92-7F1B-3317-0401-46B33AC09E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45A207-A6E8-4DE6-B618-F9C2945265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401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88A28EA6-8C7C-4F90-B3FB-6F104FB65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67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com traços pretos em fundo branco e letras pretas em fundo branco&#10;&#10;O conteúdo gerado por IA pode estar incorreto.">
            <a:extLst>
              <a:ext uri="{FF2B5EF4-FFF2-40B4-BE49-F238E27FC236}">
                <a16:creationId xmlns:a16="http://schemas.microsoft.com/office/drawing/2014/main" id="{30F99200-0F5D-7B19-D4B3-AD17A706E7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3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4B6131EF-6717-2E82-072F-B7039F3E7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588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59E0B995-26B8-6B02-25AA-410E4D94A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55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Texto, Aplicativo, Email&#10;&#10;O conteúdo gerado por IA pode estar incorreto.">
            <a:extLst>
              <a:ext uri="{FF2B5EF4-FFF2-40B4-BE49-F238E27FC236}">
                <a16:creationId xmlns:a16="http://schemas.microsoft.com/office/drawing/2014/main" id="{8B0F22FF-7700-5B7F-DAE8-01EDA011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303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AD27F6B2-2571-83ED-AD7D-619ED73FB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009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A2C80521-0D3B-9D91-AC8D-D5C521F44D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226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Diagrama&#10;&#10;O conteúdo gerado por IA pode estar incorreto.">
            <a:extLst>
              <a:ext uri="{FF2B5EF4-FFF2-40B4-BE49-F238E27FC236}">
                <a16:creationId xmlns:a16="http://schemas.microsoft.com/office/drawing/2014/main" id="{7183A8CE-EDCB-C188-3039-7E4A5DEDF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6256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2025-08-21T02:32:52Z</dcterms:created>
  <dcterms:modified xsi:type="dcterms:W3CDTF">2025-08-21T02:34:05Z</dcterms:modified>
</cp:coreProperties>
</file>