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309" r:id="rId4"/>
    <p:sldId id="292" r:id="rId5"/>
    <p:sldId id="310" r:id="rId6"/>
    <p:sldId id="258" r:id="rId7"/>
    <p:sldId id="311" r:id="rId8"/>
    <p:sldId id="313" r:id="rId9"/>
    <p:sldId id="315" r:id="rId10"/>
    <p:sldId id="316" r:id="rId11"/>
    <p:sldId id="317" r:id="rId12"/>
    <p:sldId id="318" r:id="rId13"/>
    <p:sldId id="312" r:id="rId14"/>
    <p:sldId id="319" r:id="rId15"/>
    <p:sldId id="320" r:id="rId16"/>
    <p:sldId id="30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sa Barreto" initials="EB" lastIdx="1" clrIdx="0">
    <p:extLst>
      <p:ext uri="{19B8F6BF-5375-455C-9EA6-DF929625EA0E}">
        <p15:presenceInfo xmlns:p15="http://schemas.microsoft.com/office/powerpoint/2012/main" userId="0b2c05011ee69ab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4C22"/>
    <a:srgbClr val="669EB1"/>
    <a:srgbClr val="EAEAEA"/>
    <a:srgbClr val="FFFFFF"/>
    <a:srgbClr val="8BB6B5"/>
    <a:srgbClr val="5C8B97"/>
    <a:srgbClr val="326E78"/>
    <a:srgbClr val="559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40" d="100"/>
          <a:sy n="40" d="100"/>
        </p:scale>
        <p:origin x="816" y="9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322C6-51E4-4EF8-8783-5AFB5939CC8D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46D3C-BFF6-419D-BB33-88DCE39600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8572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546D3C-BFF6-419D-BB33-88DCE3960036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3711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546D3C-BFF6-419D-BB33-88DCE3960036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8557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546D3C-BFF6-419D-BB33-88DCE3960036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1911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EEB043-67B8-4EBC-86F2-9527D83A80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69C93B-70ED-4C12-BAB9-71FFAAC3B0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ECD168C-3AAE-42CB-9336-5B5826F63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D83B76D-D8E6-4D59-88F1-E88AC11D7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8F71DE-A475-439C-A0CC-276630E3F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5603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AE8866-5BAF-46E1-8CFD-B66DE584C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044E513-1950-49B9-89EB-597AF331F6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75F99CF-D529-43E8-A128-E5E2C33F8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A2B5F9F-C53C-498B-9A20-DF8D740F7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EE99D7D-987D-4ACE-A0D6-963ED1E13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2888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38AE0F4-C9A3-4356-9A34-5D11645517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DEE3529-59F3-4547-A91F-E95E2993C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603CBD-3938-43BD-9CA5-B2921B15B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2EBC1C5-41B0-42AB-9ECE-5A218FA54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4FF7635-D14F-4878-8D88-029E9B958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3160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2E6AD5-E6BD-490E-84D3-0A249DED6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FBBFCD-7EC2-4F9A-BBB3-2501B1F3A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74A3826-F7ED-4689-923C-6C409CEBC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665299-A0A0-4690-B8A3-074050AC9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ADBE46-6DCD-44D9-8052-ADD05A8A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2372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1AFBD-0EFC-43E4-ADBD-7DFC5CD41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18E092F-F1D9-49CA-A1D3-A89B2EA7C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8117D21-71C4-4AD3-8CF9-6907FB621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B28E74C-B9F1-42F6-A3DC-BCDF17F21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6840E2D-3B44-4547-B968-16B673138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8118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EC8952-336D-4CF9-8C58-A65006B5E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5E8C5D-BD65-4745-BE13-143FDB6DB8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161E233-8CB1-42C9-A66B-92ADE92E4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1425C6F-D4FF-404D-81D5-8AE12D2B3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69A7BC3-5B8B-4F27-ADBF-B238F7096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22064DE-F9BE-4BB6-BABF-8021649EB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912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E195D0-5462-4530-8E5D-5F8492A66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3CF902-6D49-45BA-8542-18D34F8A6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77F9C71-AEE2-4845-A251-6FA286D39F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0AA89EF-1743-404A-8AAE-1EFBC63500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83F32AF-515B-4403-879B-E0080BC323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2703224-FC36-4CDC-AFBE-5DCCB8252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A0D2E50-2F8E-4DAB-8C03-47A308FF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D32487B-33F4-4160-961F-2A0F75F6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0466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4ABC08-DCEB-47D3-BCFB-21A8D6EC3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5C7F330-09C7-47C0-81A7-ADE511A9E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76FBED6-CF45-4EE9-8CF0-4B8D416D2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F02B133-F650-4FF3-AB9D-A215FC2D3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5047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F7E6C66-B718-4656-89D6-D7B93CCDB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1F5CD65-BD07-454A-B026-F5B3B0FE2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9F359DB-0D1F-4515-950B-053631526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7491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028181-71B1-4790-BB4E-1A7E2C2B2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104ECDB-5396-47C9-B52B-1DEE11F52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12797B0-B084-41E3-9E50-987DDB595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D1D95B5-8A9F-4406-922A-85AC29E48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084D365-A21E-4F9E-8387-DEFC2A090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BC6766-B83F-4E74-A078-CCCDAEBBB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080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5BD9A0-D29F-410E-ACD4-FAC8DF6C9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23065E7-19B6-4A95-B004-4A4BB5A9A6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7B11DB2-42D1-4533-86F4-47251E7D09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7D785B0-0801-4245-9D72-7284D926C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0200CF5-EFE5-452B-B225-BDC0B4F2D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50BD87E-F063-42FB-84B5-ABCD9EB3F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8428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EC71AEA-D8AA-44FA-8BC3-9D0AA0DC2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47FDAFD-A766-4FCB-A92D-5ABF048A42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44C0AE0-F50F-425C-8644-6FA167CC0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4141D-6945-4FE0-8EFB-C3A68115DD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2348F82-39E2-4B09-9CB0-8A556A3937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2772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0;p2">
            <a:extLst>
              <a:ext uri="{FF2B5EF4-FFF2-40B4-BE49-F238E27FC236}">
                <a16:creationId xmlns:a16="http://schemas.microsoft.com/office/drawing/2014/main" id="{460BF09C-67B6-4B16-9FF8-9F90FEAF672E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10D6E96F-7E46-495A-949C-08A96F4B5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6975" y="1854199"/>
            <a:ext cx="6818050" cy="1655763"/>
          </a:xfrm>
        </p:spPr>
        <p:txBody>
          <a:bodyPr>
            <a:normAutofit/>
          </a:bodyPr>
          <a:lstStyle/>
          <a:p>
            <a:r>
              <a:rPr lang="pt-BR" sz="6600" dirty="0">
                <a:solidFill>
                  <a:schemeClr val="bg1"/>
                </a:solidFill>
              </a:rPr>
              <a:t>sobrenatural</a:t>
            </a:r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id="{78982223-D487-4A20-A5B1-DF0C9CDC9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86975" y="3509962"/>
            <a:ext cx="6818050" cy="1655762"/>
          </a:xfrm>
        </p:spPr>
        <p:txBody>
          <a:bodyPr>
            <a:normAutofit/>
          </a:bodyPr>
          <a:lstStyle/>
          <a:p>
            <a:r>
              <a:rPr lang="pt-BR" sz="3800" spc="500" dirty="0">
                <a:solidFill>
                  <a:schemeClr val="bg1"/>
                </a:solidFill>
                <a:latin typeface="Rockwell Condensed" panose="02060603050405020104" pitchFamily="18" charset="0"/>
              </a:rPr>
              <a:t>as maravilhas do reino</a:t>
            </a:r>
          </a:p>
        </p:txBody>
      </p:sp>
      <p:sp>
        <p:nvSpPr>
          <p:cNvPr id="7" name="Subtítulo 5">
            <a:extLst>
              <a:ext uri="{FF2B5EF4-FFF2-40B4-BE49-F238E27FC236}">
                <a16:creationId xmlns:a16="http://schemas.microsoft.com/office/drawing/2014/main" id="{131CA5BE-F533-4419-9807-FA043D06DA60}"/>
              </a:ext>
            </a:extLst>
          </p:cNvPr>
          <p:cNvSpPr txBox="1">
            <a:spLocks/>
          </p:cNvSpPr>
          <p:nvPr/>
        </p:nvSpPr>
        <p:spPr>
          <a:xfrm>
            <a:off x="2686975" y="1312862"/>
            <a:ext cx="681805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800" spc="500" dirty="0">
                <a:solidFill>
                  <a:schemeClr val="accent2"/>
                </a:solidFill>
                <a:latin typeface="Rockwell Condensed" panose="02060603050405020104" pitchFamily="18" charset="0"/>
              </a:rPr>
              <a:t>lição 4</a:t>
            </a:r>
          </a:p>
        </p:txBody>
      </p:sp>
      <p:sp>
        <p:nvSpPr>
          <p:cNvPr id="8" name="Subtítulo 5">
            <a:extLst>
              <a:ext uri="{FF2B5EF4-FFF2-40B4-BE49-F238E27FC236}">
                <a16:creationId xmlns:a16="http://schemas.microsoft.com/office/drawing/2014/main" id="{7E2F3BCD-2152-4AF8-B403-6EA79B3BA8F2}"/>
              </a:ext>
            </a:extLst>
          </p:cNvPr>
          <p:cNvSpPr txBox="1">
            <a:spLocks/>
          </p:cNvSpPr>
          <p:nvPr/>
        </p:nvSpPr>
        <p:spPr>
          <a:xfrm>
            <a:off x="2686975" y="3940175"/>
            <a:ext cx="681805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800" spc="500" dirty="0">
                <a:solidFill>
                  <a:schemeClr val="accent6"/>
                </a:solidFill>
                <a:latin typeface="Rockwell Condensed" panose="02060603050405020104" pitchFamily="18" charset="0"/>
              </a:rPr>
              <a:t>território </a:t>
            </a:r>
            <a:r>
              <a:rPr lang="pt-BR" sz="3800" spc="500" dirty="0" err="1">
                <a:solidFill>
                  <a:schemeClr val="accent6"/>
                </a:solidFill>
                <a:latin typeface="Rockwell Condensed" panose="02060603050405020104" pitchFamily="18" charset="0"/>
              </a:rPr>
              <a:t>teen</a:t>
            </a:r>
            <a:endParaRPr lang="pt-BR" sz="3800" spc="500" dirty="0">
              <a:solidFill>
                <a:schemeClr val="accent6"/>
              </a:solidFill>
              <a:latin typeface="Rockwell Condensed" panose="020606030504050201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410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lipse 10">
            <a:extLst>
              <a:ext uri="{FF2B5EF4-FFF2-40B4-BE49-F238E27FC236}">
                <a16:creationId xmlns:a16="http://schemas.microsoft.com/office/drawing/2014/main" id="{C7950F14-4CBD-4A91-A279-C03F80342791}"/>
              </a:ext>
            </a:extLst>
          </p:cNvPr>
          <p:cNvSpPr>
            <a:spLocks noChangeAspect="1"/>
          </p:cNvSpPr>
          <p:nvPr/>
        </p:nvSpPr>
        <p:spPr>
          <a:xfrm>
            <a:off x="770942" y="1242721"/>
            <a:ext cx="4372558" cy="4372558"/>
          </a:xfrm>
          <a:prstGeom prst="ellipse">
            <a:avLst/>
          </a:prstGeom>
          <a:solidFill>
            <a:srgbClr val="E84C2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54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milagres</a:t>
            </a:r>
            <a:endParaRPr lang="pt-BR" sz="28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F671CC1-4A55-45D0-9E29-666E46A45376}"/>
              </a:ext>
            </a:extLst>
          </p:cNvPr>
          <p:cNvSpPr/>
          <p:nvPr/>
        </p:nvSpPr>
        <p:spPr>
          <a:xfrm>
            <a:off x="4353508" y="3113156"/>
            <a:ext cx="728604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pt-BR" sz="3200" dirty="0">
                <a:latin typeface="Rockwell Condensed" panose="02060603050405020104" pitchFamily="18" charset="0"/>
              </a:rPr>
              <a:t>tem tudo a ver com a </a:t>
            </a:r>
            <a:r>
              <a:rPr lang="pt-BR" sz="4000" b="1" dirty="0">
                <a:solidFill>
                  <a:schemeClr val="accent6"/>
                </a:solidFill>
                <a:latin typeface="+mj-lt"/>
              </a:rPr>
              <a:t>fé</a:t>
            </a:r>
            <a:r>
              <a:rPr lang="pt-BR" sz="3200" b="1" dirty="0">
                <a:latin typeface="Rockwell Condensed" panose="02060603050405020104" pitchFamily="18" charset="0"/>
              </a:rPr>
              <a:t> </a:t>
            </a:r>
            <a:endParaRPr lang="pt-BR" sz="3200" dirty="0">
              <a:latin typeface="Rockwell Condensed" panose="020606030504050201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126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lipse 10">
            <a:extLst>
              <a:ext uri="{FF2B5EF4-FFF2-40B4-BE49-F238E27FC236}">
                <a16:creationId xmlns:a16="http://schemas.microsoft.com/office/drawing/2014/main" id="{C7950F14-4CBD-4A91-A279-C03F80342791}"/>
              </a:ext>
            </a:extLst>
          </p:cNvPr>
          <p:cNvSpPr>
            <a:spLocks noChangeAspect="1"/>
          </p:cNvSpPr>
          <p:nvPr/>
        </p:nvSpPr>
        <p:spPr>
          <a:xfrm>
            <a:off x="770942" y="1242721"/>
            <a:ext cx="4372558" cy="4372558"/>
          </a:xfrm>
          <a:prstGeom prst="ellipse">
            <a:avLst/>
          </a:prstGeom>
          <a:solidFill>
            <a:srgbClr val="E84C2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54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milagres</a:t>
            </a:r>
            <a:endParaRPr lang="pt-BR" sz="28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F671CC1-4A55-45D0-9E29-666E46A45376}"/>
              </a:ext>
            </a:extLst>
          </p:cNvPr>
          <p:cNvSpPr/>
          <p:nvPr/>
        </p:nvSpPr>
        <p:spPr>
          <a:xfrm>
            <a:off x="4353508" y="3113156"/>
            <a:ext cx="728604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pt-BR" sz="3200" dirty="0">
                <a:latin typeface="Rockwell Condensed" panose="02060603050405020104" pitchFamily="18" charset="0"/>
              </a:rPr>
              <a:t>tem tudo a ver com demonstração de </a:t>
            </a:r>
            <a:r>
              <a:rPr lang="pt-BR" sz="4000" b="1" dirty="0">
                <a:solidFill>
                  <a:schemeClr val="accent6"/>
                </a:solidFill>
                <a:latin typeface="+mj-lt"/>
              </a:rPr>
              <a:t>graça</a:t>
            </a:r>
            <a:r>
              <a:rPr lang="pt-BR" sz="3200" b="1" dirty="0">
                <a:latin typeface="Rockwell Condensed" panose="02060603050405020104" pitchFamily="18" charset="0"/>
              </a:rPr>
              <a:t> </a:t>
            </a:r>
            <a:endParaRPr lang="pt-BR" sz="3200" dirty="0">
              <a:latin typeface="Rockwell Condensed" panose="020606030504050201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340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m para read bible">
            <a:extLst>
              <a:ext uri="{FF2B5EF4-FFF2-40B4-BE49-F238E27FC236}">
                <a16:creationId xmlns:a16="http://schemas.microsoft.com/office/drawing/2014/main" id="{BF49676F-8619-4A03-B759-A0C3CFD03D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199093" y="387264"/>
            <a:ext cx="7999284" cy="608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oogle Shape;27;p6">
            <a:extLst>
              <a:ext uri="{FF2B5EF4-FFF2-40B4-BE49-F238E27FC236}">
                <a16:creationId xmlns:a16="http://schemas.microsoft.com/office/drawing/2014/main" id="{FD54C305-1351-4C70-BD54-1F079F3AC8E2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1A0D37D-464F-40E1-9CB7-F1D996D39658}"/>
              </a:ext>
            </a:extLst>
          </p:cNvPr>
          <p:cNvSpPr txBox="1"/>
          <p:nvPr/>
        </p:nvSpPr>
        <p:spPr>
          <a:xfrm>
            <a:off x="2573860" y="2921168"/>
            <a:ext cx="3174267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pt-BR" sz="6000" spc="3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Lucas 9.56</a:t>
            </a:r>
          </a:p>
        </p:txBody>
      </p:sp>
    </p:spTree>
    <p:extLst>
      <p:ext uri="{BB962C8B-B14F-4D97-AF65-F5344CB8AC3E}">
        <p14:creationId xmlns:p14="http://schemas.microsoft.com/office/powerpoint/2010/main" val="2948849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chemeClr val="accent6">
                <a:lumMod val="60000"/>
                <a:lumOff val="40000"/>
              </a:schemeClr>
            </a:gs>
            <a:gs pos="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5">
            <a:extLst>
              <a:ext uri="{FF2B5EF4-FFF2-40B4-BE49-F238E27FC236}">
                <a16:creationId xmlns:a16="http://schemas.microsoft.com/office/drawing/2014/main" id="{EED633AC-FABC-4451-8CD0-29524861A0FD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76265AC-E321-4766-829C-36D66C9CDEFA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uLnTx/>
                <a:uFillTx/>
                <a:latin typeface="Rockwell"/>
                <a:ea typeface="+mn-ea"/>
                <a:cs typeface="+mn-cs"/>
              </a:rPr>
              <a:t>3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C7A8A67-8207-4FA0-9B27-83E46E998951}"/>
              </a:ext>
            </a:extLst>
          </p:cNvPr>
          <p:cNvSpPr txBox="1">
            <a:spLocks/>
          </p:cNvSpPr>
          <p:nvPr/>
        </p:nvSpPr>
        <p:spPr>
          <a:xfrm>
            <a:off x="4978399" y="1646594"/>
            <a:ext cx="7213601" cy="356481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pt-BR" sz="8000" dirty="0">
                <a:solidFill>
                  <a:schemeClr val="accent1"/>
                </a:solidFill>
              </a:rPr>
              <a:t>o grande</a:t>
            </a:r>
          </a:p>
          <a:p>
            <a:pPr>
              <a:lnSpc>
                <a:spcPct val="70000"/>
              </a:lnSpc>
            </a:pPr>
            <a:r>
              <a:rPr lang="pt-BR" sz="8000" dirty="0">
                <a:solidFill>
                  <a:schemeClr val="accent1"/>
                </a:solidFill>
              </a:rPr>
              <a:t>sinal</a:t>
            </a:r>
          </a:p>
        </p:txBody>
      </p:sp>
    </p:spTree>
    <p:extLst>
      <p:ext uri="{BB962C8B-B14F-4D97-AF65-F5344CB8AC3E}">
        <p14:creationId xmlns:p14="http://schemas.microsoft.com/office/powerpoint/2010/main" val="2698201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ultado de imagem para read bible">
            <a:extLst>
              <a:ext uri="{FF2B5EF4-FFF2-40B4-BE49-F238E27FC236}">
                <a16:creationId xmlns:a16="http://schemas.microsoft.com/office/drawing/2014/main" id="{8DE95ED7-D3C3-46F3-8A60-C4F9FFA3A4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6600" y="396916"/>
            <a:ext cx="8915400" cy="606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oogle Shape;27;p6">
            <a:extLst>
              <a:ext uri="{FF2B5EF4-FFF2-40B4-BE49-F238E27FC236}">
                <a16:creationId xmlns:a16="http://schemas.microsoft.com/office/drawing/2014/main" id="{FD54C305-1351-4C70-BD54-1F079F3AC8E2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1A0D37D-464F-40E1-9CB7-F1D996D39658}"/>
              </a:ext>
            </a:extLst>
          </p:cNvPr>
          <p:cNvSpPr txBox="1"/>
          <p:nvPr/>
        </p:nvSpPr>
        <p:spPr>
          <a:xfrm>
            <a:off x="978873" y="2921168"/>
            <a:ext cx="4769254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pt-BR" sz="6000" spc="3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Mateus 12.38-40</a:t>
            </a:r>
          </a:p>
        </p:txBody>
      </p:sp>
    </p:spTree>
    <p:extLst>
      <p:ext uri="{BB962C8B-B14F-4D97-AF65-F5344CB8AC3E}">
        <p14:creationId xmlns:p14="http://schemas.microsoft.com/office/powerpoint/2010/main" val="3693369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0;p2">
            <a:extLst>
              <a:ext uri="{FF2B5EF4-FFF2-40B4-BE49-F238E27FC236}">
                <a16:creationId xmlns:a16="http://schemas.microsoft.com/office/drawing/2014/main" id="{460BF09C-67B6-4B16-9FF8-9F90FEAF672E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10D6E96F-7E46-495A-949C-08A96F4B5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77037" y="2601118"/>
            <a:ext cx="6037925" cy="1655763"/>
          </a:xfrm>
        </p:spPr>
        <p:txBody>
          <a:bodyPr anchor="ctr">
            <a:noAutofit/>
          </a:bodyPr>
          <a:lstStyle/>
          <a:p>
            <a:r>
              <a:rPr lang="pt-BR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 o significado dos milagres de Jesus?</a:t>
            </a:r>
            <a:br>
              <a:rPr lang="pt-BR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Busquem estuda-los melhor para conhecerem mais de perto seu Senhor.</a:t>
            </a:r>
          </a:p>
        </p:txBody>
      </p:sp>
    </p:spTree>
    <p:extLst>
      <p:ext uri="{BB962C8B-B14F-4D97-AF65-F5344CB8AC3E}">
        <p14:creationId xmlns:p14="http://schemas.microsoft.com/office/powerpoint/2010/main" val="306358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3000">
              <a:schemeClr val="accent3"/>
            </a:gs>
            <a:gs pos="100000">
              <a:schemeClr val="accent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23;p38">
            <a:extLst>
              <a:ext uri="{FF2B5EF4-FFF2-40B4-BE49-F238E27FC236}">
                <a16:creationId xmlns:a16="http://schemas.microsoft.com/office/drawing/2014/main" id="{16BC68D7-FE6A-4FE3-95F1-A74313C3125D}"/>
              </a:ext>
            </a:extLst>
          </p:cNvPr>
          <p:cNvSpPr>
            <a:spLocks noChangeAspect="1"/>
          </p:cNvSpPr>
          <p:nvPr/>
        </p:nvSpPr>
        <p:spPr>
          <a:xfrm>
            <a:off x="7571964" y="509159"/>
            <a:ext cx="1140674" cy="1152000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chemeClr val="tx1">
              <a:alpha val="56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8F12FCA-FBD8-4BFE-B4F5-1B7257C19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5560">
            <a:off x="430149" y="1981059"/>
            <a:ext cx="11331700" cy="2895879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153FDDD1-1E98-4B78-B8CC-15BF140E9B47}"/>
              </a:ext>
            </a:extLst>
          </p:cNvPr>
          <p:cNvSpPr txBox="1">
            <a:spLocks/>
          </p:cNvSpPr>
          <p:nvPr/>
        </p:nvSpPr>
        <p:spPr>
          <a:xfrm rot="21325298">
            <a:off x="655319" y="-664029"/>
            <a:ext cx="6858000" cy="4833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leitura</a:t>
            </a:r>
          </a:p>
        </p:txBody>
      </p:sp>
      <p:sp>
        <p:nvSpPr>
          <p:cNvPr id="7" name="Google Shape;323;p38">
            <a:extLst>
              <a:ext uri="{FF2B5EF4-FFF2-40B4-BE49-F238E27FC236}">
                <a16:creationId xmlns:a16="http://schemas.microsoft.com/office/drawing/2014/main" id="{5CFADE92-B011-49E1-AB4E-A4CCD1D9992D}"/>
              </a:ext>
            </a:extLst>
          </p:cNvPr>
          <p:cNvSpPr>
            <a:spLocks noChangeAspect="1"/>
          </p:cNvSpPr>
          <p:nvPr/>
        </p:nvSpPr>
        <p:spPr>
          <a:xfrm>
            <a:off x="7540089" y="473926"/>
            <a:ext cx="1140674" cy="1152000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E0A727D0-E3D7-440D-A5FF-B9A3C38CC723}"/>
              </a:ext>
            </a:extLst>
          </p:cNvPr>
          <p:cNvSpPr/>
          <p:nvPr/>
        </p:nvSpPr>
        <p:spPr>
          <a:xfrm rot="21089634">
            <a:off x="5499248" y="2009422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59BF88A1-2E67-47D4-AC8F-B9EE66028B33}"/>
              </a:ext>
            </a:extLst>
          </p:cNvPr>
          <p:cNvSpPr/>
          <p:nvPr/>
        </p:nvSpPr>
        <p:spPr>
          <a:xfrm rot="21289318">
            <a:off x="5477523" y="1873268"/>
            <a:ext cx="1715841" cy="1716312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8D43B0CA-9E52-470D-8D0E-29B0809ABEB2}"/>
              </a:ext>
            </a:extLst>
          </p:cNvPr>
          <p:cNvSpPr/>
          <p:nvPr/>
        </p:nvSpPr>
        <p:spPr>
          <a:xfrm>
            <a:off x="3943351" y="5054355"/>
            <a:ext cx="79215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dirty="0">
                <a:solidFill>
                  <a:schemeClr val="bg1"/>
                </a:solidFill>
                <a:latin typeface="Rockwell Condensed" panose="02060603050405020104" pitchFamily="18" charset="0"/>
              </a:rPr>
              <a:t>Os textos do </a:t>
            </a:r>
            <a:r>
              <a:rPr lang="pt-BR" sz="3200" i="1" dirty="0">
                <a:solidFill>
                  <a:schemeClr val="bg1"/>
                </a:solidFill>
                <a:latin typeface="Rockwell Condensed" panose="02060603050405020104" pitchFamily="18" charset="0"/>
              </a:rPr>
              <a:t>Roteiro da semana </a:t>
            </a:r>
            <a:r>
              <a:rPr lang="pt-BR" sz="3200" dirty="0">
                <a:solidFill>
                  <a:schemeClr val="bg1"/>
                </a:solidFill>
                <a:latin typeface="Rockwell Condensed" panose="02060603050405020104" pitchFamily="18" charset="0"/>
              </a:rPr>
              <a:t>têm alguns sinais de Jesus. Leia-os com atenção e escolha um para refletir sobre o que ele diz sobre Jesus, seu reino e sobre você. 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6343622B-AD69-4805-8E78-301481AF547C}"/>
              </a:ext>
            </a:extLst>
          </p:cNvPr>
          <p:cNvSpPr/>
          <p:nvPr/>
        </p:nvSpPr>
        <p:spPr>
          <a:xfrm rot="21089634">
            <a:off x="902207" y="241291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8CEBFBC0-DA94-495E-8255-66FA364E3FA2}"/>
              </a:ext>
            </a:extLst>
          </p:cNvPr>
          <p:cNvSpPr/>
          <p:nvPr/>
        </p:nvSpPr>
        <p:spPr>
          <a:xfrm rot="21089634">
            <a:off x="931310" y="2584747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A335AB69-045C-4BF5-AE1E-4E1BFACEBCCF}"/>
              </a:ext>
            </a:extLst>
          </p:cNvPr>
          <p:cNvSpPr/>
          <p:nvPr/>
        </p:nvSpPr>
        <p:spPr>
          <a:xfrm rot="21089634">
            <a:off x="960413" y="276757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D41C26E4-025E-40C2-B630-B60B50005DF2}"/>
              </a:ext>
            </a:extLst>
          </p:cNvPr>
          <p:cNvSpPr/>
          <p:nvPr/>
        </p:nvSpPr>
        <p:spPr>
          <a:xfrm rot="21089634">
            <a:off x="981357" y="2977288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7AB31581-6D32-4210-9FFE-2E708CA264D6}"/>
              </a:ext>
            </a:extLst>
          </p:cNvPr>
          <p:cNvSpPr/>
          <p:nvPr/>
        </p:nvSpPr>
        <p:spPr>
          <a:xfrm rot="21089634">
            <a:off x="1002302" y="317365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F1E8321A-229E-413E-92A5-7E0388B891D5}"/>
              </a:ext>
            </a:extLst>
          </p:cNvPr>
          <p:cNvSpPr/>
          <p:nvPr/>
        </p:nvSpPr>
        <p:spPr>
          <a:xfrm rot="21089634">
            <a:off x="1023247" y="3318002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29D1022B-FEC9-4FE1-B982-0C44E2F469BB}"/>
              </a:ext>
            </a:extLst>
          </p:cNvPr>
          <p:cNvSpPr/>
          <p:nvPr/>
        </p:nvSpPr>
        <p:spPr>
          <a:xfrm rot="21089634">
            <a:off x="1034155" y="3472443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C677C3AE-6CEA-4299-AF96-F11994503226}"/>
              </a:ext>
            </a:extLst>
          </p:cNvPr>
          <p:cNvSpPr/>
          <p:nvPr/>
        </p:nvSpPr>
        <p:spPr>
          <a:xfrm rot="21089634">
            <a:off x="3954024" y="2172808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93A2CA6E-523B-406C-95C2-EB2069732C36}"/>
              </a:ext>
            </a:extLst>
          </p:cNvPr>
          <p:cNvSpPr/>
          <p:nvPr/>
        </p:nvSpPr>
        <p:spPr>
          <a:xfrm rot="21089634">
            <a:off x="3983127" y="2344645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5B24D657-76D6-4EEB-A8A6-2853ABFBD70E}"/>
              </a:ext>
            </a:extLst>
          </p:cNvPr>
          <p:cNvSpPr/>
          <p:nvPr/>
        </p:nvSpPr>
        <p:spPr>
          <a:xfrm rot="21089634">
            <a:off x="4012230" y="2527468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661CDD03-0D13-414C-8F8A-324FF74B65B1}"/>
              </a:ext>
            </a:extLst>
          </p:cNvPr>
          <p:cNvSpPr/>
          <p:nvPr/>
        </p:nvSpPr>
        <p:spPr>
          <a:xfrm rot="21089634">
            <a:off x="4033174" y="2737186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7BB0BDC3-7930-4AFC-AC1C-E2466EF98F8E}"/>
              </a:ext>
            </a:extLst>
          </p:cNvPr>
          <p:cNvSpPr/>
          <p:nvPr/>
        </p:nvSpPr>
        <p:spPr>
          <a:xfrm rot="21089634">
            <a:off x="4054119" y="2933548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756F3648-5886-4E15-AAB5-FB73FB071FFD}"/>
              </a:ext>
            </a:extLst>
          </p:cNvPr>
          <p:cNvSpPr/>
          <p:nvPr/>
        </p:nvSpPr>
        <p:spPr>
          <a:xfrm rot="21089634">
            <a:off x="4075064" y="307790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B1BA82DB-60CB-4D7D-82E7-8121AFA0F1C3}"/>
              </a:ext>
            </a:extLst>
          </p:cNvPr>
          <p:cNvSpPr/>
          <p:nvPr/>
        </p:nvSpPr>
        <p:spPr>
          <a:xfrm rot="21089634">
            <a:off x="4085972" y="3232341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33795FDA-CE0D-4B22-ACEA-53F84C604DB3}"/>
              </a:ext>
            </a:extLst>
          </p:cNvPr>
          <p:cNvSpPr/>
          <p:nvPr/>
        </p:nvSpPr>
        <p:spPr>
          <a:xfrm rot="21089634">
            <a:off x="2406887" y="2287479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7F9F841B-91C2-4E77-A235-397FF4786903}"/>
              </a:ext>
            </a:extLst>
          </p:cNvPr>
          <p:cNvSpPr/>
          <p:nvPr/>
        </p:nvSpPr>
        <p:spPr>
          <a:xfrm rot="21089634">
            <a:off x="2435990" y="2459316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016B1913-BA38-4080-AB4D-27B5756AFF6D}"/>
              </a:ext>
            </a:extLst>
          </p:cNvPr>
          <p:cNvSpPr/>
          <p:nvPr/>
        </p:nvSpPr>
        <p:spPr>
          <a:xfrm rot="21089634">
            <a:off x="2465093" y="2642139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29" name="Retângulo 28">
            <a:extLst>
              <a:ext uri="{FF2B5EF4-FFF2-40B4-BE49-F238E27FC236}">
                <a16:creationId xmlns:a16="http://schemas.microsoft.com/office/drawing/2014/main" id="{1CD1E609-DD97-4482-9EA5-342B3ABC846A}"/>
              </a:ext>
            </a:extLst>
          </p:cNvPr>
          <p:cNvSpPr/>
          <p:nvPr/>
        </p:nvSpPr>
        <p:spPr>
          <a:xfrm rot="21089634">
            <a:off x="2486037" y="2851857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CB812898-5582-49BB-A13D-BF7E4A9017CE}"/>
              </a:ext>
            </a:extLst>
          </p:cNvPr>
          <p:cNvSpPr/>
          <p:nvPr/>
        </p:nvSpPr>
        <p:spPr>
          <a:xfrm rot="21089634">
            <a:off x="2506982" y="3048219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20EDBD7C-F2DD-4E72-9B1E-5DF9D2BC2C1D}"/>
              </a:ext>
            </a:extLst>
          </p:cNvPr>
          <p:cNvSpPr/>
          <p:nvPr/>
        </p:nvSpPr>
        <p:spPr>
          <a:xfrm rot="21089634">
            <a:off x="2527927" y="3192571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6B2C260F-B014-45FF-8928-1577A86AD171}"/>
              </a:ext>
            </a:extLst>
          </p:cNvPr>
          <p:cNvSpPr/>
          <p:nvPr/>
        </p:nvSpPr>
        <p:spPr>
          <a:xfrm rot="21089634">
            <a:off x="2538835" y="3347012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654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chemeClr val="accent6">
                <a:lumMod val="60000"/>
                <a:lumOff val="40000"/>
              </a:schemeClr>
            </a:gs>
            <a:gs pos="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5">
            <a:extLst>
              <a:ext uri="{FF2B5EF4-FFF2-40B4-BE49-F238E27FC236}">
                <a16:creationId xmlns:a16="http://schemas.microsoft.com/office/drawing/2014/main" id="{EED633AC-FABC-4451-8CD0-29524861A0FD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76265AC-E321-4766-829C-36D66C9CDEFA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uLnTx/>
                <a:uFillTx/>
                <a:latin typeface="Rockwell"/>
                <a:ea typeface="+mn-ea"/>
                <a:cs typeface="+mn-cs"/>
              </a:rPr>
              <a:t>1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C7A8A67-8207-4FA0-9B27-83E46E998951}"/>
              </a:ext>
            </a:extLst>
          </p:cNvPr>
          <p:cNvSpPr txBox="1">
            <a:spLocks/>
          </p:cNvSpPr>
          <p:nvPr/>
        </p:nvSpPr>
        <p:spPr>
          <a:xfrm>
            <a:off x="4978399" y="2366089"/>
            <a:ext cx="6176669" cy="2125821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8000" dirty="0">
                <a:solidFill>
                  <a:schemeClr val="accent1"/>
                </a:solidFill>
              </a:rPr>
              <a:t>confronto</a:t>
            </a:r>
          </a:p>
          <a:p>
            <a:r>
              <a:rPr lang="pt-BR" sz="8000" dirty="0">
                <a:solidFill>
                  <a:schemeClr val="accent1"/>
                </a:solidFill>
              </a:rPr>
              <a:t>entre reinos</a:t>
            </a:r>
          </a:p>
        </p:txBody>
      </p:sp>
    </p:spTree>
    <p:extLst>
      <p:ext uri="{BB962C8B-B14F-4D97-AF65-F5344CB8AC3E}">
        <p14:creationId xmlns:p14="http://schemas.microsoft.com/office/powerpoint/2010/main" val="3097597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chemeClr val="accent6">
                <a:lumMod val="60000"/>
                <a:lumOff val="40000"/>
              </a:schemeClr>
            </a:gs>
            <a:gs pos="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5">
            <a:extLst>
              <a:ext uri="{FF2B5EF4-FFF2-40B4-BE49-F238E27FC236}">
                <a16:creationId xmlns:a16="http://schemas.microsoft.com/office/drawing/2014/main" id="{EED633AC-FABC-4451-8CD0-29524861A0FD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76265AC-E321-4766-829C-36D66C9CDEFA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uLnTx/>
                <a:uFillTx/>
                <a:latin typeface="Rockwell"/>
                <a:ea typeface="+mn-ea"/>
                <a:cs typeface="+mn-cs"/>
              </a:rPr>
              <a:t>2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C7A8A67-8207-4FA0-9B27-83E46E998951}"/>
              </a:ext>
            </a:extLst>
          </p:cNvPr>
          <p:cNvSpPr txBox="1">
            <a:spLocks/>
          </p:cNvSpPr>
          <p:nvPr/>
        </p:nvSpPr>
        <p:spPr>
          <a:xfrm>
            <a:off x="4978399" y="1646594"/>
            <a:ext cx="7213601" cy="356481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pt-BR" sz="8000" dirty="0">
                <a:solidFill>
                  <a:schemeClr val="accent1"/>
                </a:solidFill>
              </a:rPr>
              <a:t>sinais da chegada do reino dos céus</a:t>
            </a:r>
          </a:p>
        </p:txBody>
      </p:sp>
    </p:spTree>
    <p:extLst>
      <p:ext uri="{BB962C8B-B14F-4D97-AF65-F5344CB8AC3E}">
        <p14:creationId xmlns:p14="http://schemas.microsoft.com/office/powerpoint/2010/main" val="3130002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FBD7C15-DBE2-409A-BF01-E623EBF6B40A}"/>
              </a:ext>
            </a:extLst>
          </p:cNvPr>
          <p:cNvSpPr/>
          <p:nvPr/>
        </p:nvSpPr>
        <p:spPr>
          <a:xfrm>
            <a:off x="533400" y="548640"/>
            <a:ext cx="11092543" cy="5760720"/>
          </a:xfrm>
          <a:prstGeom prst="rect">
            <a:avLst/>
          </a:prstGeom>
          <a:noFill/>
          <a:ln w="133350">
            <a:gradFill flip="none" rotWithShape="1">
              <a:gsLst>
                <a:gs pos="100000">
                  <a:schemeClr val="accent2"/>
                </a:gs>
                <a:gs pos="0">
                  <a:schemeClr val="accent1">
                    <a:lumMod val="75000"/>
                  </a:scheme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Título 3">
            <a:extLst>
              <a:ext uri="{FF2B5EF4-FFF2-40B4-BE49-F238E27FC236}">
                <a16:creationId xmlns:a16="http://schemas.microsoft.com/office/drawing/2014/main" id="{C848B6E6-85CB-41A9-AA97-FC9085F54256}"/>
              </a:ext>
            </a:extLst>
          </p:cNvPr>
          <p:cNvSpPr txBox="1">
            <a:spLocks/>
          </p:cNvSpPr>
          <p:nvPr/>
        </p:nvSpPr>
        <p:spPr>
          <a:xfrm>
            <a:off x="1431471" y="874981"/>
            <a:ext cx="9296399" cy="21258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70000"/>
              </a:lnSpc>
            </a:pPr>
            <a:r>
              <a:rPr lang="pt-BR" sz="4800" dirty="0">
                <a:solidFill>
                  <a:schemeClr val="accent6"/>
                </a:solidFill>
              </a:rPr>
              <a:t>= mecanismos para ajudar</a:t>
            </a:r>
          </a:p>
          <a:p>
            <a:pPr algn="ctr">
              <a:lnSpc>
                <a:spcPct val="70000"/>
              </a:lnSpc>
            </a:pPr>
            <a:r>
              <a:rPr lang="pt-BR" sz="4800" dirty="0">
                <a:solidFill>
                  <a:schemeClr val="accent6"/>
                </a:solidFill>
              </a:rPr>
              <a:t>as pessoas a crerem: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5905529A-4ADD-4A2E-86A8-ACF8E6F8DA7E}"/>
              </a:ext>
            </a:extLst>
          </p:cNvPr>
          <p:cNvSpPr>
            <a:spLocks noChangeAspect="1"/>
          </p:cNvSpPr>
          <p:nvPr/>
        </p:nvSpPr>
        <p:spPr>
          <a:xfrm>
            <a:off x="4513683" y="2480906"/>
            <a:ext cx="3164633" cy="3164633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curas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C789DBCB-579C-41B8-BCF1-D48FF6E71B28}"/>
              </a:ext>
            </a:extLst>
          </p:cNvPr>
          <p:cNvSpPr>
            <a:spLocks noChangeAspect="1"/>
          </p:cNvSpPr>
          <p:nvPr/>
        </p:nvSpPr>
        <p:spPr>
          <a:xfrm>
            <a:off x="941225" y="2480906"/>
            <a:ext cx="3164633" cy="3164633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exorcismos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C7950F14-4CBD-4A91-A279-C03F80342791}"/>
              </a:ext>
            </a:extLst>
          </p:cNvPr>
          <p:cNvSpPr>
            <a:spLocks noChangeAspect="1"/>
          </p:cNvSpPr>
          <p:nvPr/>
        </p:nvSpPr>
        <p:spPr>
          <a:xfrm>
            <a:off x="8086142" y="2480906"/>
            <a:ext cx="3164633" cy="3164633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milagres</a:t>
            </a:r>
          </a:p>
        </p:txBody>
      </p:sp>
    </p:spTree>
    <p:extLst>
      <p:ext uri="{BB962C8B-B14F-4D97-AF65-F5344CB8AC3E}">
        <p14:creationId xmlns:p14="http://schemas.microsoft.com/office/powerpoint/2010/main" val="3420472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7000">
              <a:schemeClr val="accent4">
                <a:lumMod val="90000"/>
              </a:schemeClr>
            </a:gs>
            <a:gs pos="49000">
              <a:schemeClr val="accent2">
                <a:lumMod val="9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5">
            <a:extLst>
              <a:ext uri="{FF2B5EF4-FFF2-40B4-BE49-F238E27FC236}">
                <a16:creationId xmlns:a16="http://schemas.microsoft.com/office/drawing/2014/main" id="{EED633AC-FABC-4451-8CD0-29524861A0FD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76265AC-E321-4766-829C-36D66C9CDEFA}"/>
              </a:ext>
            </a:extLst>
          </p:cNvPr>
          <p:cNvSpPr/>
          <p:nvPr/>
        </p:nvSpPr>
        <p:spPr>
          <a:xfrm>
            <a:off x="8721944" y="1459230"/>
            <a:ext cx="2422458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uLnTx/>
                <a:uFillTx/>
                <a:latin typeface="Rockwell"/>
                <a:ea typeface="+mn-ea"/>
                <a:cs typeface="+mn-cs"/>
              </a:rPr>
              <a:t>A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C7A8A67-8207-4FA0-9B27-83E46E998951}"/>
              </a:ext>
            </a:extLst>
          </p:cNvPr>
          <p:cNvSpPr txBox="1">
            <a:spLocks/>
          </p:cNvSpPr>
          <p:nvPr/>
        </p:nvSpPr>
        <p:spPr>
          <a:xfrm>
            <a:off x="-136744" y="1646594"/>
            <a:ext cx="7213601" cy="356481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70000"/>
              </a:lnSpc>
            </a:pPr>
            <a:r>
              <a:rPr lang="pt-BR" sz="8000" dirty="0">
                <a:solidFill>
                  <a:schemeClr val="accent2">
                    <a:lumMod val="75000"/>
                  </a:schemeClr>
                </a:solidFill>
                <a:latin typeface="Rockwell Condensed" panose="02060603050405020104" pitchFamily="18" charset="0"/>
              </a:rPr>
              <a:t>exorcismos</a:t>
            </a:r>
          </a:p>
          <a:p>
            <a:pPr algn="r">
              <a:lnSpc>
                <a:spcPct val="70000"/>
              </a:lnSpc>
            </a:pPr>
            <a:r>
              <a:rPr lang="pt-BR" sz="8000" dirty="0">
                <a:solidFill>
                  <a:schemeClr val="accent4">
                    <a:lumMod val="75000"/>
                  </a:schemeClr>
                </a:solidFill>
                <a:latin typeface="Rockwell Condensed" panose="02060603050405020104" pitchFamily="18" charset="0"/>
              </a:rPr>
              <a:t>e curas</a:t>
            </a:r>
          </a:p>
        </p:txBody>
      </p:sp>
    </p:spTree>
    <p:extLst>
      <p:ext uri="{BB962C8B-B14F-4D97-AF65-F5344CB8AC3E}">
        <p14:creationId xmlns:p14="http://schemas.microsoft.com/office/powerpoint/2010/main" val="1564071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m para read bible">
            <a:extLst>
              <a:ext uri="{FF2B5EF4-FFF2-40B4-BE49-F238E27FC236}">
                <a16:creationId xmlns:a16="http://schemas.microsoft.com/office/drawing/2014/main" id="{266A240A-DE13-4017-92B3-6A13F0E682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91930" y="560393"/>
            <a:ext cx="8500070" cy="597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oogle Shape;27;p6">
            <a:extLst>
              <a:ext uri="{FF2B5EF4-FFF2-40B4-BE49-F238E27FC236}">
                <a16:creationId xmlns:a16="http://schemas.microsoft.com/office/drawing/2014/main" id="{FD54C305-1351-4C70-BD54-1F079F3AC8E2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1A0D37D-464F-40E1-9CB7-F1D996D39658}"/>
              </a:ext>
            </a:extLst>
          </p:cNvPr>
          <p:cNvSpPr txBox="1"/>
          <p:nvPr/>
        </p:nvSpPr>
        <p:spPr>
          <a:xfrm>
            <a:off x="893465" y="2459504"/>
            <a:ext cx="4854662" cy="193899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pt-BR" sz="6000" spc="3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instrução básica</a:t>
            </a:r>
          </a:p>
          <a:p>
            <a:pPr algn="r"/>
            <a:r>
              <a:rPr lang="pt-BR" sz="6000" spc="3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Mateus 12.22-29</a:t>
            </a:r>
          </a:p>
        </p:txBody>
      </p:sp>
    </p:spTree>
    <p:extLst>
      <p:ext uri="{BB962C8B-B14F-4D97-AF65-F5344CB8AC3E}">
        <p14:creationId xmlns:p14="http://schemas.microsoft.com/office/powerpoint/2010/main" val="616084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2000">
              <a:schemeClr val="accent4">
                <a:lumMod val="90000"/>
              </a:schemeClr>
            </a:gs>
            <a:gs pos="34000">
              <a:schemeClr val="accent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5">
            <a:extLst>
              <a:ext uri="{FF2B5EF4-FFF2-40B4-BE49-F238E27FC236}">
                <a16:creationId xmlns:a16="http://schemas.microsoft.com/office/drawing/2014/main" id="{EED633AC-FABC-4451-8CD0-29524861A0FD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76265AC-E321-4766-829C-36D66C9CDEFA}"/>
              </a:ext>
            </a:extLst>
          </p:cNvPr>
          <p:cNvSpPr/>
          <p:nvPr/>
        </p:nvSpPr>
        <p:spPr>
          <a:xfrm>
            <a:off x="9007694" y="1459229"/>
            <a:ext cx="2053767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0" dirty="0">
                <a:ln w="0"/>
                <a:solidFill>
                  <a:srgbClr val="FFFFFF"/>
                </a:solidFill>
                <a:latin typeface="Rockwell"/>
              </a:rPr>
              <a:t>B</a:t>
            </a:r>
            <a:endParaRPr kumimoji="0" lang="pt-BR" sz="25000" b="0" i="0" u="none" strike="noStrike" kern="1200" cap="none" spc="0" normalizeH="0" baseline="0" noProof="0" dirty="0">
              <a:ln w="0"/>
              <a:solidFill>
                <a:srgbClr val="FFFFFF"/>
              </a:solidFill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C7A8A67-8207-4FA0-9B27-83E46E998951}"/>
              </a:ext>
            </a:extLst>
          </p:cNvPr>
          <p:cNvSpPr txBox="1">
            <a:spLocks/>
          </p:cNvSpPr>
          <p:nvPr/>
        </p:nvSpPr>
        <p:spPr>
          <a:xfrm>
            <a:off x="-136744" y="1646594"/>
            <a:ext cx="7213601" cy="356481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70000"/>
              </a:lnSpc>
            </a:pPr>
            <a:r>
              <a:rPr lang="pt-BR" sz="8000" dirty="0">
                <a:solidFill>
                  <a:schemeClr val="accent6">
                    <a:lumMod val="75000"/>
                  </a:schemeClr>
                </a:solidFill>
                <a:latin typeface="Rockwell Condensed" panose="02060603050405020104" pitchFamily="18" charset="0"/>
              </a:rPr>
              <a:t>milagres</a:t>
            </a:r>
          </a:p>
          <a:p>
            <a:pPr algn="r">
              <a:lnSpc>
                <a:spcPct val="70000"/>
              </a:lnSpc>
            </a:pPr>
            <a:r>
              <a:rPr lang="pt-BR" sz="8000" dirty="0">
                <a:solidFill>
                  <a:schemeClr val="accent4">
                    <a:lumMod val="75000"/>
                  </a:schemeClr>
                </a:solidFill>
                <a:latin typeface="Rockwell Condensed" panose="02060603050405020104" pitchFamily="18" charset="0"/>
              </a:rPr>
              <a:t>e curas</a:t>
            </a:r>
          </a:p>
        </p:txBody>
      </p:sp>
    </p:spTree>
    <p:extLst>
      <p:ext uri="{BB962C8B-B14F-4D97-AF65-F5344CB8AC3E}">
        <p14:creationId xmlns:p14="http://schemas.microsoft.com/office/powerpoint/2010/main" val="1412834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2000">
              <a:schemeClr val="accent4">
                <a:lumMod val="90000"/>
              </a:schemeClr>
            </a:gs>
            <a:gs pos="34000">
              <a:schemeClr val="accent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688C1ED3-782D-49FC-A2EA-3BC10AE3EBED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62974246-6618-466F-B394-B9B1A881DC84}"/>
              </a:ext>
            </a:extLst>
          </p:cNvPr>
          <p:cNvSpPr txBox="1">
            <a:spLocks/>
          </p:cNvSpPr>
          <p:nvPr/>
        </p:nvSpPr>
        <p:spPr>
          <a:xfrm>
            <a:off x="1600200" y="584200"/>
            <a:ext cx="8991600" cy="56895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pt-BR" sz="5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“E percorria Jesus todas as cidades e povoados, ensinando nas sinagogas, pregando o evangelho do reino e curando toda sorte de doenças e enfermidades.”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pt-BR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pt-BR" sz="4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Mateus 9.35</a:t>
            </a:r>
            <a:endParaRPr lang="pt-B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7769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lipse 10">
            <a:extLst>
              <a:ext uri="{FF2B5EF4-FFF2-40B4-BE49-F238E27FC236}">
                <a16:creationId xmlns:a16="http://schemas.microsoft.com/office/drawing/2014/main" id="{C7950F14-4CBD-4A91-A279-C03F80342791}"/>
              </a:ext>
            </a:extLst>
          </p:cNvPr>
          <p:cNvSpPr>
            <a:spLocks noChangeAspect="1"/>
          </p:cNvSpPr>
          <p:nvPr/>
        </p:nvSpPr>
        <p:spPr>
          <a:xfrm>
            <a:off x="770942" y="1242721"/>
            <a:ext cx="4372558" cy="4372558"/>
          </a:xfrm>
          <a:prstGeom prst="ellipse">
            <a:avLst/>
          </a:prstGeom>
          <a:solidFill>
            <a:srgbClr val="E84C2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54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milagres</a:t>
            </a:r>
            <a:endParaRPr lang="pt-BR" sz="28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F671CC1-4A55-45D0-9E29-666E46A45376}"/>
              </a:ext>
            </a:extLst>
          </p:cNvPr>
          <p:cNvSpPr/>
          <p:nvPr/>
        </p:nvSpPr>
        <p:spPr>
          <a:xfrm>
            <a:off x="4353508" y="3113156"/>
            <a:ext cx="728604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pt-BR" sz="3200" dirty="0">
                <a:latin typeface="Rockwell Condensed" panose="02060603050405020104" pitchFamily="18" charset="0"/>
              </a:rPr>
              <a:t>tem tudo a ver com a existência do </a:t>
            </a:r>
            <a:r>
              <a:rPr lang="pt-BR" sz="4000" b="1" dirty="0">
                <a:solidFill>
                  <a:schemeClr val="accent6"/>
                </a:solidFill>
                <a:latin typeface="+mj-lt"/>
              </a:rPr>
              <a:t>pecado</a:t>
            </a:r>
            <a:r>
              <a:rPr lang="pt-BR" sz="3200" b="1" dirty="0">
                <a:latin typeface="Rockwell Condensed" panose="02060603050405020104" pitchFamily="18" charset="0"/>
              </a:rPr>
              <a:t> </a:t>
            </a:r>
            <a:endParaRPr lang="pt-BR" sz="3200" dirty="0">
              <a:latin typeface="Rockwell Condensed" panose="020606030504050201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4696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Laranja Vermelho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território teen">
      <a:majorFont>
        <a:latin typeface="Rockwel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193</Words>
  <Application>Microsoft Office PowerPoint</Application>
  <PresentationFormat>Widescreen</PresentationFormat>
  <Paragraphs>64</Paragraphs>
  <Slides>16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3" baseType="lpstr">
      <vt:lpstr>Arial</vt:lpstr>
      <vt:lpstr>Arial</vt:lpstr>
      <vt:lpstr>Calibri</vt:lpstr>
      <vt:lpstr>Rockwell</vt:lpstr>
      <vt:lpstr>Rockwell Condensed</vt:lpstr>
      <vt:lpstr>Verdana</vt:lpstr>
      <vt:lpstr>Tema do Office</vt:lpstr>
      <vt:lpstr>sobrenatural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Qual o significado dos milagres de Jesus? Busquem estuda-los melhor para conhecerem mais de perto seu Senhor.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Elisa Barreto</dc:creator>
  <cp:lastModifiedBy>Elisa Barreto</cp:lastModifiedBy>
  <cp:revision>21</cp:revision>
  <dcterms:created xsi:type="dcterms:W3CDTF">2020-02-28T16:21:26Z</dcterms:created>
  <dcterms:modified xsi:type="dcterms:W3CDTF">2020-02-28T21:14:18Z</dcterms:modified>
</cp:coreProperties>
</file>