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09" r:id="rId3"/>
    <p:sldId id="310" r:id="rId4"/>
    <p:sldId id="308" r:id="rId5"/>
    <p:sldId id="311" r:id="rId6"/>
    <p:sldId id="312" r:id="rId7"/>
    <p:sldId id="313" r:id="rId8"/>
    <p:sldId id="314" r:id="rId9"/>
    <p:sldId id="315" r:id="rId10"/>
    <p:sldId id="31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669EB1"/>
    <a:srgbClr val="FFFFFF"/>
    <a:srgbClr val="8BB6B5"/>
    <a:srgbClr val="5C8B97"/>
    <a:srgbClr val="326E78"/>
    <a:srgbClr val="559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1416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322C6-51E4-4EF8-8783-5AFB5939CC8D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46D3C-BFF6-419D-BB33-88DCE39600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57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3EEB043-67B8-4EBC-86F2-9527D83A8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1F69C93B-70ED-4C12-BAB9-71FFAAC3B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CECD168C-3AAE-42CB-9336-5B5826F6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1D83B76D-D8E6-4D59-88F1-E88AC11D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DE8F71DE-A475-439C-A0CC-276630E3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60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8AE8866-5BAF-46E1-8CFD-B66DE584C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E044E513-1950-49B9-89EB-597AF331F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A75F99CF-D529-43E8-A128-E5E2C33F8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9A2B5F9F-C53C-498B-9A20-DF8D740F7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EE99D7D-987D-4ACE-A0D6-963ED1E13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288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538AE0F4-C9A3-4356-9A34-5D11645517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BDEE3529-59F3-4547-A91F-E95E2993C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C7603CBD-3938-43BD-9CA5-B2921B15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82EBC1C5-41B0-42AB-9ECE-5A218FA5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34FF7635-D14F-4878-8D88-029E9B95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16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72E6AD5-E6BD-490E-84D3-0A249DED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32FBBFCD-7EC2-4F9A-BBB3-2501B1F3A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474A3826-F7ED-4689-923C-6C409CEBC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34665299-A0A0-4690-B8A3-074050AC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08ADBE46-6DCD-44D9-8052-ADD05A8A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237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FA1AFBD-0EFC-43E4-ADBD-7DFC5CD41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018E092F-F1D9-49CA-A1D3-A89B2EA7C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B8117D21-71C4-4AD3-8CF9-6907FB621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0B28E74C-B9F1-42F6-A3DC-BCDF17F21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B6840E2D-3B44-4547-B968-16B67313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11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EC8952-336D-4CF9-8C58-A65006B5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6C5E8C5D-BD65-4745-BE13-143FDB6DB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6161E233-8CB1-42C9-A66B-92ADE92E4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D1425C6F-D4FF-404D-81D5-8AE12D2B3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269A7BC3-5B8B-4F27-ADBF-B238F709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C22064DE-F9BE-4BB6-BABF-8021649EB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12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BE195D0-5462-4530-8E5D-5F8492A66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983CF902-6D49-45BA-8542-18D34F8A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777F9C71-AEE2-4845-A251-6FA286D39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40AA89EF-1743-404A-8AAE-1EFBC6350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883F32AF-515B-4403-879B-E0080BC32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12703224-FC36-4CDC-AFBE-5DCCB8252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AA0D2E50-2F8E-4DAB-8C03-47A308FF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DD32487B-33F4-4160-961F-2A0F75F6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46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F4ABC08-DCEB-47D3-BCFB-21A8D6EC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15C7F330-09C7-47C0-81A7-ADE511A9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E76FBED6-CF45-4EE9-8CF0-4B8D416D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DF02B133-F650-4FF3-AB9D-A215FC2D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504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2F7E6C66-B718-4656-89D6-D7B93CCDB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01F5CD65-BD07-454A-B026-F5B3B0FE2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C9F359DB-0D1F-4515-950B-05363152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749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6028181-71B1-4790-BB4E-1A7E2C2B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D104ECDB-5396-47C9-B52B-1DEE11F5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F12797B0-B084-41E3-9E50-987DDB595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2D1D95B5-8A9F-4406-922A-85AC29E48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6084D365-A21E-4F9E-8387-DEFC2A090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3ABC6766-B83F-4E74-A078-CCCDAEBB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80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45BD9A0-D29F-410E-ACD4-FAC8DF6C9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923065E7-19B6-4A95-B004-4A4BB5A9A6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67B11DB2-42D1-4533-86F4-47251E7D0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27D785B0-0801-4245-9D72-7284D926C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D0200CF5-EFE5-452B-B225-BDC0B4F2D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050BD87E-F063-42FB-84B5-ABCD9EB3F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842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AEC71AEA-D8AA-44FA-8BC3-9D0AA0DC2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647FDAFD-A766-4FCB-A92D-5ABF048A4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144C0AE0-F50F-425C-8644-6FA167CC0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E4E1A-640F-4B9D-B4C2-C71F3D9F5ACA}" type="datetimeFigureOut">
              <a:rPr lang="pt-BR" smtClean="0"/>
              <a:t>11/03/2020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BD24141D-6945-4FE0-8EFB-C3A68115D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92348F82-39E2-4B09-9CB0-8A556A393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AB92-FAB9-4CDF-B0BF-8BD9B37E3B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77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;p2">
            <a:extLst>
              <a:ext uri="{FF2B5EF4-FFF2-40B4-BE49-F238E27FC236}">
                <a16:creationId xmlns:a16="http://schemas.microsoft.com/office/drawing/2014/main" xmlns="" id="{460BF09C-67B6-4B16-9FF8-9F90FEAF672E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10D6E96F-7E46-495A-949C-08A96F4B5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6975" y="1854199"/>
            <a:ext cx="6818050" cy="1655763"/>
          </a:xfrm>
        </p:spPr>
        <p:txBody>
          <a:bodyPr>
            <a:normAutofit fontScale="90000"/>
          </a:bodyPr>
          <a:lstStyle/>
          <a:p>
            <a:pPr>
              <a:lnSpc>
                <a:spcPct val="75000"/>
              </a:lnSpc>
            </a:pPr>
            <a:r>
              <a:rPr lang="pt-BR" spc="300" dirty="0">
                <a:solidFill>
                  <a:schemeClr val="bg1"/>
                </a:solidFill>
              </a:rPr>
              <a:t>juntos, separados</a:t>
            </a:r>
            <a:br>
              <a:rPr lang="pt-BR" spc="300" dirty="0">
                <a:solidFill>
                  <a:schemeClr val="bg1"/>
                </a:solidFill>
              </a:rPr>
            </a:br>
            <a:r>
              <a:rPr lang="pt-BR" spc="600" dirty="0">
                <a:solidFill>
                  <a:schemeClr val="bg1"/>
                </a:solidFill>
              </a:rPr>
              <a:t>e misturados</a:t>
            </a: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xmlns="" id="{78982223-D487-4A20-A5B1-DF0C9CDC9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6975" y="3509962"/>
            <a:ext cx="6818050" cy="1655762"/>
          </a:xfrm>
        </p:spPr>
        <p:txBody>
          <a:bodyPr>
            <a:normAutofit/>
          </a:bodyPr>
          <a:lstStyle/>
          <a:p>
            <a:r>
              <a:rPr lang="pt-BR" sz="38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PENTECOSTES</a:t>
            </a:r>
          </a:p>
          <a:p>
            <a:r>
              <a:rPr lang="pt-BR" sz="3800" spc="-150" dirty="0">
                <a:solidFill>
                  <a:schemeClr val="bg1"/>
                </a:solidFill>
                <a:latin typeface="Rockwell Condensed" panose="02060603050405020104" pitchFamily="18" charset="0"/>
              </a:rPr>
              <a:t>as nações são reunidas pelo Espírito Santo</a:t>
            </a:r>
          </a:p>
        </p:txBody>
      </p:sp>
      <p:sp>
        <p:nvSpPr>
          <p:cNvPr id="7" name="Subtítulo 5">
            <a:extLst>
              <a:ext uri="{FF2B5EF4-FFF2-40B4-BE49-F238E27FC236}">
                <a16:creationId xmlns:a16="http://schemas.microsoft.com/office/drawing/2014/main" xmlns="" id="{131CA5BE-F533-4419-9807-FA043D06DA60}"/>
              </a:ext>
            </a:extLst>
          </p:cNvPr>
          <p:cNvSpPr txBox="1">
            <a:spLocks/>
          </p:cNvSpPr>
          <p:nvPr/>
        </p:nvSpPr>
        <p:spPr>
          <a:xfrm>
            <a:off x="2686975" y="1312862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latin typeface="Rockwell Condensed" panose="02060603050405020104" pitchFamily="18" charset="0"/>
              </a:rPr>
              <a:t>lição 1</a:t>
            </a:r>
          </a:p>
        </p:txBody>
      </p:sp>
      <p:sp>
        <p:nvSpPr>
          <p:cNvPr id="8" name="Subtítulo 5">
            <a:extLst>
              <a:ext uri="{FF2B5EF4-FFF2-40B4-BE49-F238E27FC236}">
                <a16:creationId xmlns:a16="http://schemas.microsoft.com/office/drawing/2014/main" xmlns="" id="{7E2F3BCD-2152-4AF8-B403-6EA79B3BA8F2}"/>
              </a:ext>
            </a:extLst>
          </p:cNvPr>
          <p:cNvSpPr txBox="1">
            <a:spLocks/>
          </p:cNvSpPr>
          <p:nvPr/>
        </p:nvSpPr>
        <p:spPr>
          <a:xfrm>
            <a:off x="2686975" y="3940175"/>
            <a:ext cx="681805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800" spc="500" dirty="0">
                <a:latin typeface="Rockwell Condensed" panose="02060603050405020104" pitchFamily="18" charset="0"/>
              </a:rPr>
              <a:t>território </a:t>
            </a:r>
            <a:r>
              <a:rPr lang="pt-BR" sz="3800" spc="500" dirty="0" err="1">
                <a:latin typeface="Rockwell Condensed" panose="02060603050405020104" pitchFamily="18" charset="0"/>
              </a:rPr>
              <a:t>teen</a:t>
            </a:r>
            <a:endParaRPr lang="pt-BR" sz="3800" spc="500" dirty="0"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1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3;p38">
            <a:extLst>
              <a:ext uri="{FF2B5EF4-FFF2-40B4-BE49-F238E27FC236}">
                <a16:creationId xmlns:a16="http://schemas.microsoft.com/office/drawing/2014/main" xmlns="" id="{F153CE30-3ABC-4279-89FF-0BB91DAE7BDA}"/>
              </a:ext>
            </a:extLst>
          </p:cNvPr>
          <p:cNvSpPr>
            <a:spLocks noChangeAspect="1"/>
          </p:cNvSpPr>
          <p:nvPr/>
        </p:nvSpPr>
        <p:spPr>
          <a:xfrm>
            <a:off x="7571964" y="509159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tx1">
              <a:alpha val="56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A3B30B16-C326-4AEF-9F88-0C53AC33D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560">
            <a:off x="430149" y="1981059"/>
            <a:ext cx="11331700" cy="2895879"/>
          </a:xfrm>
          <a:prstGeom prst="rect">
            <a:avLst/>
          </a:prstGeom>
        </p:spPr>
      </p:pic>
      <p:sp>
        <p:nvSpPr>
          <p:cNvPr id="8" name="Google Shape;323;p38">
            <a:extLst>
              <a:ext uri="{FF2B5EF4-FFF2-40B4-BE49-F238E27FC236}">
                <a16:creationId xmlns:a16="http://schemas.microsoft.com/office/drawing/2014/main" xmlns="" id="{7B65BD8D-B399-4F83-AD7D-C288A4FDE8A0}"/>
              </a:ext>
            </a:extLst>
          </p:cNvPr>
          <p:cNvSpPr>
            <a:spLocks noChangeAspect="1"/>
          </p:cNvSpPr>
          <p:nvPr/>
        </p:nvSpPr>
        <p:spPr>
          <a:xfrm>
            <a:off x="7540089" y="473926"/>
            <a:ext cx="1140674" cy="115200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xmlns="" id="{A9354C4A-3B8C-4FF1-B9CC-B75B88F923BA}"/>
              </a:ext>
            </a:extLst>
          </p:cNvPr>
          <p:cNvGrpSpPr/>
          <p:nvPr/>
        </p:nvGrpSpPr>
        <p:grpSpPr>
          <a:xfrm>
            <a:off x="879702" y="2429579"/>
            <a:ext cx="546790" cy="1540930"/>
            <a:chOff x="879702" y="2429579"/>
            <a:chExt cx="546790" cy="1540930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xmlns="" id="{7B259FF7-5E85-4AE5-8DB7-EC556229F36E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xmlns="" id="{ABA4C903-5C79-40DD-94F5-F0022017ABB4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xmlns="" id="{5D405572-A525-4686-90A0-6545104F12CE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xmlns="" id="{28407E0A-BC02-40AC-9CDB-290CFC4C3812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xmlns="" id="{3165CA21-BB9C-47C3-8B5E-4C340C53D690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xmlns="" id="{EF1D9A38-3D43-4708-BCCD-C7B2B5DB7DAB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xmlns="" id="{3FAC4BB2-F775-41BF-AAE8-2C91B6165E8D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xmlns="" id="{BC3039A4-31C5-4805-B947-D2358E3ED969}"/>
              </a:ext>
            </a:extLst>
          </p:cNvPr>
          <p:cNvSpPr/>
          <p:nvPr/>
        </p:nvSpPr>
        <p:spPr>
          <a:xfrm rot="21089634">
            <a:off x="4082237" y="3576941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✓</a:t>
            </a:r>
            <a:endParaRPr lang="pt-BR" sz="2400" b="1" dirty="0">
              <a:solidFill>
                <a:schemeClr val="accent6"/>
              </a:solidFill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xmlns="" id="{A680F162-8AB0-479C-ACB7-EE5DC4D1D4E5}"/>
              </a:ext>
            </a:extLst>
          </p:cNvPr>
          <p:cNvGrpSpPr/>
          <p:nvPr/>
        </p:nvGrpSpPr>
        <p:grpSpPr>
          <a:xfrm>
            <a:off x="2418942" y="2276178"/>
            <a:ext cx="546790" cy="1540930"/>
            <a:chOff x="879702" y="2429579"/>
            <a:chExt cx="546790" cy="1540930"/>
          </a:xfrm>
        </p:grpSpPr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xmlns="" id="{F0BD2790-0AB4-4E24-AF01-F5C0CCE0719F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xmlns="" id="{EB867364-254B-46BB-8D39-7C6DB33873D1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xmlns="" id="{5E8AC466-0759-4A7E-AF4B-C59EC36AF8AD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xmlns="" id="{A345D708-268E-4CB8-9D4C-84267EF06BB1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xmlns="" id="{FA644275-109D-485F-ACC0-2E1532193706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xmlns="" id="{7232238D-5587-4305-B218-24A86FCD369F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xmlns="" id="{9831FE22-54C9-48E0-8853-4AFDBE772765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xmlns="" id="{B0CD2EB8-0DB4-4CB3-9422-7F8BDEF6796C}"/>
              </a:ext>
            </a:extLst>
          </p:cNvPr>
          <p:cNvGrpSpPr/>
          <p:nvPr/>
        </p:nvGrpSpPr>
        <p:grpSpPr>
          <a:xfrm>
            <a:off x="3927498" y="2148970"/>
            <a:ext cx="546790" cy="1540930"/>
            <a:chOff x="879702" y="2429579"/>
            <a:chExt cx="546790" cy="1540930"/>
          </a:xfrm>
        </p:grpSpPr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xmlns="" id="{6D7C9CD8-3305-48BC-9F1B-43B9847885FC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xmlns="" id="{FCECC03E-1D90-4365-A232-82C01CE586BB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xmlns="" id="{3DD68274-82B9-408C-A287-1ED63AEFB5FE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xmlns="" id="{607B8F0E-89CC-496E-A507-336A4EA0A2FE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xmlns="" id="{78679FAE-C4B2-45C7-AE4B-CAD39BC14991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xmlns="" id="{B59A53A0-0A3E-4E2F-8D08-1DC6AAB1F343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xmlns="" id="{CC522AD1-F077-4573-BB47-3BBBFC19A581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3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xmlns="" id="{F5F3D643-7D4B-438D-9320-FD85A54496F7}"/>
              </a:ext>
            </a:extLst>
          </p:cNvPr>
          <p:cNvGrpSpPr/>
          <p:nvPr/>
        </p:nvGrpSpPr>
        <p:grpSpPr>
          <a:xfrm>
            <a:off x="5464832" y="2019963"/>
            <a:ext cx="546790" cy="1540930"/>
            <a:chOff x="879702" y="2429579"/>
            <a:chExt cx="546790" cy="1540930"/>
          </a:xfrm>
        </p:grpSpPr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xmlns="" id="{2CB0F507-085E-478D-BCBC-CD6341F88E32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xmlns="" id="{FAFF5B06-FFC9-42DB-9A25-B09324650507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xmlns="" id="{34A2CCB6-E73E-4411-B96C-5104BB34D54A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xmlns="" id="{123E1F7D-2525-4547-8641-A1D39E060414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xmlns="" id="{4C7C23F9-E4B5-488A-BFCB-2107E44F877D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xmlns="" id="{79EC2DEB-ED8A-4819-A5E5-50BA4FCF4826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xmlns="" id="{69B313B0-68F1-47CC-AFFD-99EA9F9A51E3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4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xmlns="" id="{61FA2BA3-57F3-4885-91F9-B57482B29389}"/>
              </a:ext>
            </a:extLst>
          </p:cNvPr>
          <p:cNvGrpSpPr/>
          <p:nvPr/>
        </p:nvGrpSpPr>
        <p:grpSpPr>
          <a:xfrm>
            <a:off x="6971236" y="1888068"/>
            <a:ext cx="546790" cy="1540930"/>
            <a:chOff x="879702" y="2429579"/>
            <a:chExt cx="546790" cy="1540930"/>
          </a:xfrm>
        </p:grpSpPr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xmlns="" id="{4D557110-74B0-45D8-A3EE-90B52BB15E92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xmlns="" id="{7E5050BC-511C-45F8-B8F0-EAE59F68F37B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xmlns="" id="{D0388B6C-4473-4A24-8E25-B567B2172D7D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6" name="Retângulo 45">
              <a:extLst>
                <a:ext uri="{FF2B5EF4-FFF2-40B4-BE49-F238E27FC236}">
                  <a16:creationId xmlns:a16="http://schemas.microsoft.com/office/drawing/2014/main" xmlns="" id="{AA624A22-F8EB-4528-A4E1-654610939D46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xmlns="" id="{7E4EC223-F685-4E64-B669-42E1E3353614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xmlns="" id="{5FF00638-8C88-4ACE-BA78-383D433D5AAB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xmlns="" id="{0EE67E5B-7B32-4A98-B12B-951945E2938D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xmlns="" id="{7EB1F008-7C24-4BC8-991B-4B58FBC73282}"/>
              </a:ext>
            </a:extLst>
          </p:cNvPr>
          <p:cNvGrpSpPr/>
          <p:nvPr/>
        </p:nvGrpSpPr>
        <p:grpSpPr>
          <a:xfrm>
            <a:off x="8492664" y="1736545"/>
            <a:ext cx="546790" cy="1540930"/>
            <a:chOff x="879702" y="2429579"/>
            <a:chExt cx="546790" cy="1540930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xmlns="" id="{05217F93-B265-4B05-AB1E-EF1BF2A0CAC0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xmlns="" id="{CF73CF3C-637C-4825-A8AE-C45C362DE922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xmlns="" id="{C6508EBF-106C-4B40-A430-B9BBB71832E9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xmlns="" id="{546BFA33-9C89-4266-8DCF-1D786BE2141D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xmlns="" id="{6632FA2D-5326-44BC-A7C4-96F0F534AEEE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xmlns="" id="{69741FC1-0DE7-4E0D-B6B1-2F656F0D6F2D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57" name="Retângulo 56">
              <a:extLst>
                <a:ext uri="{FF2B5EF4-FFF2-40B4-BE49-F238E27FC236}">
                  <a16:creationId xmlns:a16="http://schemas.microsoft.com/office/drawing/2014/main" xmlns="" id="{969A8B2B-DEA7-48BE-B7C1-2DD0718BE44F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58" name="Agrupar 57">
            <a:extLst>
              <a:ext uri="{FF2B5EF4-FFF2-40B4-BE49-F238E27FC236}">
                <a16:creationId xmlns:a16="http://schemas.microsoft.com/office/drawing/2014/main" xmlns="" id="{C9CB9A9C-F1BD-4763-AB1B-EE51AAC82A11}"/>
              </a:ext>
            </a:extLst>
          </p:cNvPr>
          <p:cNvGrpSpPr/>
          <p:nvPr/>
        </p:nvGrpSpPr>
        <p:grpSpPr>
          <a:xfrm>
            <a:off x="10035233" y="1630923"/>
            <a:ext cx="546790" cy="1540930"/>
            <a:chOff x="879702" y="2429579"/>
            <a:chExt cx="546790" cy="1540930"/>
          </a:xfrm>
        </p:grpSpPr>
        <p:sp>
          <p:nvSpPr>
            <p:cNvPr id="59" name="Retângulo 58">
              <a:extLst>
                <a:ext uri="{FF2B5EF4-FFF2-40B4-BE49-F238E27FC236}">
                  <a16:creationId xmlns:a16="http://schemas.microsoft.com/office/drawing/2014/main" xmlns="" id="{41EC707C-65CD-440E-BB18-C19C606B86EC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0" name="Retângulo 59">
              <a:extLst>
                <a:ext uri="{FF2B5EF4-FFF2-40B4-BE49-F238E27FC236}">
                  <a16:creationId xmlns:a16="http://schemas.microsoft.com/office/drawing/2014/main" xmlns="" id="{4053197A-CA7F-40D7-AFB5-3E8FD77DDAAE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1" name="Retângulo 60">
              <a:extLst>
                <a:ext uri="{FF2B5EF4-FFF2-40B4-BE49-F238E27FC236}">
                  <a16:creationId xmlns:a16="http://schemas.microsoft.com/office/drawing/2014/main" xmlns="" id="{8E374A6E-B287-4C96-9153-70D4456EF01F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2" name="Retângulo 61">
              <a:extLst>
                <a:ext uri="{FF2B5EF4-FFF2-40B4-BE49-F238E27FC236}">
                  <a16:creationId xmlns:a16="http://schemas.microsoft.com/office/drawing/2014/main" xmlns="" id="{66682651-444F-41ED-9476-200B477A11C8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3" name="Retângulo 62">
              <a:extLst>
                <a:ext uri="{FF2B5EF4-FFF2-40B4-BE49-F238E27FC236}">
                  <a16:creationId xmlns:a16="http://schemas.microsoft.com/office/drawing/2014/main" xmlns="" id="{DF3211E9-772F-4661-8FDC-092F6E3E27A3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4" name="Retângulo 63">
              <a:extLst>
                <a:ext uri="{FF2B5EF4-FFF2-40B4-BE49-F238E27FC236}">
                  <a16:creationId xmlns:a16="http://schemas.microsoft.com/office/drawing/2014/main" xmlns="" id="{D04A750B-DEE1-42D3-B3FF-5DABDA632CBD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5" name="Retângulo 64">
              <a:extLst>
                <a:ext uri="{FF2B5EF4-FFF2-40B4-BE49-F238E27FC236}">
                  <a16:creationId xmlns:a16="http://schemas.microsoft.com/office/drawing/2014/main" xmlns="" id="{02FA1EEE-B710-4132-8B2A-783163CD23B0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66" name="Título 3">
            <a:extLst>
              <a:ext uri="{FF2B5EF4-FFF2-40B4-BE49-F238E27FC236}">
                <a16:creationId xmlns:a16="http://schemas.microsoft.com/office/drawing/2014/main" xmlns="" id="{6C133EEF-6FEE-4A63-8A9D-487963B64C00}"/>
              </a:ext>
            </a:extLst>
          </p:cNvPr>
          <p:cNvSpPr txBox="1">
            <a:spLocks/>
          </p:cNvSpPr>
          <p:nvPr/>
        </p:nvSpPr>
        <p:spPr>
          <a:xfrm rot="21325298">
            <a:off x="655319" y="-664029"/>
            <a:ext cx="6858000" cy="4833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leitura</a:t>
            </a:r>
          </a:p>
        </p:txBody>
      </p:sp>
      <p:grpSp>
        <p:nvGrpSpPr>
          <p:cNvPr id="67" name="Agrupar 66">
            <a:extLst>
              <a:ext uri="{FF2B5EF4-FFF2-40B4-BE49-F238E27FC236}">
                <a16:creationId xmlns:a16="http://schemas.microsoft.com/office/drawing/2014/main" xmlns="" id="{8168871A-77BB-4D12-A049-BB56DB8897B2}"/>
              </a:ext>
            </a:extLst>
          </p:cNvPr>
          <p:cNvGrpSpPr/>
          <p:nvPr/>
        </p:nvGrpSpPr>
        <p:grpSpPr>
          <a:xfrm>
            <a:off x="1019328" y="3839475"/>
            <a:ext cx="546790" cy="1540930"/>
            <a:chOff x="879702" y="2429579"/>
            <a:chExt cx="546790" cy="1540930"/>
          </a:xfrm>
        </p:grpSpPr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xmlns="" id="{F451786F-07AA-4364-9B4B-5F9B029B8BA1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xmlns="" id="{0B4B37D6-FDD6-4F75-BAA6-3B3873BE80B6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70" name="Retângulo 69">
              <a:extLst>
                <a:ext uri="{FF2B5EF4-FFF2-40B4-BE49-F238E27FC236}">
                  <a16:creationId xmlns:a16="http://schemas.microsoft.com/office/drawing/2014/main" xmlns="" id="{FAA0F2D0-84F9-46B4-8A8E-424C96AAC944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71" name="Retângulo 70">
              <a:extLst>
                <a:ext uri="{FF2B5EF4-FFF2-40B4-BE49-F238E27FC236}">
                  <a16:creationId xmlns:a16="http://schemas.microsoft.com/office/drawing/2014/main" xmlns="" id="{9D65F61E-9D90-4DFC-8761-C3EE4A0150F8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72" name="Retângulo 71">
              <a:extLst>
                <a:ext uri="{FF2B5EF4-FFF2-40B4-BE49-F238E27FC236}">
                  <a16:creationId xmlns:a16="http://schemas.microsoft.com/office/drawing/2014/main" xmlns="" id="{F12EBE2A-1A23-4FDE-8C87-5F3CD2A90CD8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73" name="Retângulo 72">
              <a:extLst>
                <a:ext uri="{FF2B5EF4-FFF2-40B4-BE49-F238E27FC236}">
                  <a16:creationId xmlns:a16="http://schemas.microsoft.com/office/drawing/2014/main" xmlns="" id="{6C3CC695-8DC1-427D-AE2A-AB41685E3446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  <p:sp>
          <p:nvSpPr>
            <p:cNvPr id="74" name="Retângulo 73">
              <a:extLst>
                <a:ext uri="{FF2B5EF4-FFF2-40B4-BE49-F238E27FC236}">
                  <a16:creationId xmlns:a16="http://schemas.microsoft.com/office/drawing/2014/main" xmlns="" id="{3BB39874-9124-42E6-BBA0-C0B7B1352695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6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5" name="Agrupar 74">
            <a:extLst>
              <a:ext uri="{FF2B5EF4-FFF2-40B4-BE49-F238E27FC236}">
                <a16:creationId xmlns:a16="http://schemas.microsoft.com/office/drawing/2014/main" xmlns="" id="{41A614C0-8115-41B3-9FC0-8AE28ECCAE12}"/>
              </a:ext>
            </a:extLst>
          </p:cNvPr>
          <p:cNvGrpSpPr/>
          <p:nvPr/>
        </p:nvGrpSpPr>
        <p:grpSpPr>
          <a:xfrm>
            <a:off x="2502737" y="3705485"/>
            <a:ext cx="546790" cy="1540930"/>
            <a:chOff x="879702" y="2429579"/>
            <a:chExt cx="546790" cy="1540930"/>
          </a:xfrm>
        </p:grpSpPr>
        <p:sp>
          <p:nvSpPr>
            <p:cNvPr id="76" name="Retângulo 75">
              <a:extLst>
                <a:ext uri="{FF2B5EF4-FFF2-40B4-BE49-F238E27FC236}">
                  <a16:creationId xmlns:a16="http://schemas.microsoft.com/office/drawing/2014/main" xmlns="" id="{2058C334-DA20-4775-AE13-A58CC764EC0C}"/>
                </a:ext>
              </a:extLst>
            </p:cNvPr>
            <p:cNvSpPr/>
            <p:nvPr/>
          </p:nvSpPr>
          <p:spPr>
            <a:xfrm rot="21089634">
              <a:off x="879702" y="2429579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77" name="Retângulo 76">
              <a:extLst>
                <a:ext uri="{FF2B5EF4-FFF2-40B4-BE49-F238E27FC236}">
                  <a16:creationId xmlns:a16="http://schemas.microsoft.com/office/drawing/2014/main" xmlns="" id="{765F473B-35D2-4D93-80CF-A20A75D8E4DE}"/>
                </a:ext>
              </a:extLst>
            </p:cNvPr>
            <p:cNvSpPr/>
            <p:nvPr/>
          </p:nvSpPr>
          <p:spPr>
            <a:xfrm rot="21089634">
              <a:off x="903144" y="260765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78" name="Retângulo 77">
              <a:extLst>
                <a:ext uri="{FF2B5EF4-FFF2-40B4-BE49-F238E27FC236}">
                  <a16:creationId xmlns:a16="http://schemas.microsoft.com/office/drawing/2014/main" xmlns="" id="{6455D698-F7B5-4391-A29F-8B0C1E25E40E}"/>
                </a:ext>
              </a:extLst>
            </p:cNvPr>
            <p:cNvSpPr/>
            <p:nvPr/>
          </p:nvSpPr>
          <p:spPr>
            <a:xfrm rot="21089634">
              <a:off x="926587" y="2777640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79" name="Retângulo 78">
              <a:extLst>
                <a:ext uri="{FF2B5EF4-FFF2-40B4-BE49-F238E27FC236}">
                  <a16:creationId xmlns:a16="http://schemas.microsoft.com/office/drawing/2014/main" xmlns="" id="{E5CF05C1-624A-427B-893E-B46803E6A27D}"/>
                </a:ext>
              </a:extLst>
            </p:cNvPr>
            <p:cNvSpPr/>
            <p:nvPr/>
          </p:nvSpPr>
          <p:spPr>
            <a:xfrm rot="21089634">
              <a:off x="950031" y="2947627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80" name="Retângulo 79">
              <a:extLst>
                <a:ext uri="{FF2B5EF4-FFF2-40B4-BE49-F238E27FC236}">
                  <a16:creationId xmlns:a16="http://schemas.microsoft.com/office/drawing/2014/main" xmlns="" id="{CCBD67E6-0E56-4D7A-9F1B-255F3A22F6B7}"/>
                </a:ext>
              </a:extLst>
            </p:cNvPr>
            <p:cNvSpPr/>
            <p:nvPr/>
          </p:nvSpPr>
          <p:spPr>
            <a:xfrm rot="21089634">
              <a:off x="973475" y="31491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81" name="Retângulo 80">
              <a:extLst>
                <a:ext uri="{FF2B5EF4-FFF2-40B4-BE49-F238E27FC236}">
                  <a16:creationId xmlns:a16="http://schemas.microsoft.com/office/drawing/2014/main" xmlns="" id="{AF4C3096-3AA9-4A90-8624-4D54C70B2D4B}"/>
                </a:ext>
              </a:extLst>
            </p:cNvPr>
            <p:cNvSpPr/>
            <p:nvPr/>
          </p:nvSpPr>
          <p:spPr>
            <a:xfrm rot="21089634">
              <a:off x="987548" y="3327216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82" name="Retângulo 81">
              <a:extLst>
                <a:ext uri="{FF2B5EF4-FFF2-40B4-BE49-F238E27FC236}">
                  <a16:creationId xmlns:a16="http://schemas.microsoft.com/office/drawing/2014/main" xmlns="" id="{432364AB-9235-42D7-B715-21EEA6305FD3}"/>
                </a:ext>
              </a:extLst>
            </p:cNvPr>
            <p:cNvSpPr/>
            <p:nvPr/>
          </p:nvSpPr>
          <p:spPr>
            <a:xfrm rot="21089634">
              <a:off x="1010994" y="3508844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0" dirty="0">
                  <a:solidFill>
                    <a:schemeClr val="accent5"/>
                  </a:solidFill>
                  <a:effectLst/>
                  <a:latin typeface="arial" panose="020B0604020202020204" pitchFamily="34" charset="0"/>
                </a:rPr>
                <a:t>✓</a:t>
              </a:r>
              <a:endParaRPr lang="pt-BR" sz="2400" b="1" dirty="0">
                <a:solidFill>
                  <a:schemeClr val="accent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7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22;p5">
            <a:extLst>
              <a:ext uri="{FF2B5EF4-FFF2-40B4-BE49-F238E27FC236}">
                <a16:creationId xmlns:a16="http://schemas.microsoft.com/office/drawing/2014/main" xmlns="" id="{49581F19-72FE-4599-AEEA-3B578C907DF5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xmlns="" id="{ACC8F0B6-B952-4EEC-B512-FD133C4007FE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1</a:t>
            </a:r>
          </a:p>
        </p:txBody>
      </p:sp>
      <p:sp>
        <p:nvSpPr>
          <p:cNvPr id="13" name="Título 3">
            <a:extLst>
              <a:ext uri="{FF2B5EF4-FFF2-40B4-BE49-F238E27FC236}">
                <a16:creationId xmlns:a16="http://schemas.microsoft.com/office/drawing/2014/main" xmlns="" id="{EC5550B0-70E2-4627-87C0-C81E2FC21A8F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176669" cy="212582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rgbClr val="669EB1"/>
                </a:solidFill>
              </a:rPr>
              <a:t>juntos e</a:t>
            </a:r>
          </a:p>
          <a:p>
            <a:r>
              <a:rPr lang="pt-BR" sz="8000" dirty="0">
                <a:solidFill>
                  <a:srgbClr val="669EB1"/>
                </a:solidFill>
              </a:rPr>
              <a:t>separados</a:t>
            </a:r>
          </a:p>
        </p:txBody>
      </p:sp>
    </p:spTree>
    <p:extLst>
      <p:ext uri="{BB962C8B-B14F-4D97-AF65-F5344CB8AC3E}">
        <p14:creationId xmlns:p14="http://schemas.microsoft.com/office/powerpoint/2010/main" val="196574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m 48">
            <a:extLst>
              <a:ext uri="{FF2B5EF4-FFF2-40B4-BE49-F238E27FC236}">
                <a16:creationId xmlns:a16="http://schemas.microsoft.com/office/drawing/2014/main" xmlns="" id="{F989B420-050B-442A-B85A-CA142C29D7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46" y="2038551"/>
            <a:ext cx="11920908" cy="352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m 48">
            <a:extLst>
              <a:ext uri="{FF2B5EF4-FFF2-40B4-BE49-F238E27FC236}">
                <a16:creationId xmlns:a16="http://schemas.microsoft.com/office/drawing/2014/main" xmlns="" id="{F989B420-050B-442A-B85A-CA142C29D7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46" y="2038551"/>
            <a:ext cx="11920908" cy="3527362"/>
          </a:xfrm>
          <a:prstGeom prst="rect">
            <a:avLst/>
          </a:prstGeom>
        </p:spPr>
      </p:pic>
      <p:sp>
        <p:nvSpPr>
          <p:cNvPr id="50" name="Título 3">
            <a:extLst>
              <a:ext uri="{FF2B5EF4-FFF2-40B4-BE49-F238E27FC236}">
                <a16:creationId xmlns:a16="http://schemas.microsoft.com/office/drawing/2014/main" xmlns="" id="{69C331FE-D97B-41E3-B9E5-C45FB0784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432" y="3802232"/>
            <a:ext cx="1734654" cy="1325563"/>
          </a:xfrm>
        </p:spPr>
        <p:txBody>
          <a:bodyPr>
            <a:normAutofit/>
          </a:bodyPr>
          <a:lstStyle/>
          <a:p>
            <a:pPr algn="ctr"/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</a:rPr>
              <a:t>Gn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</a:rPr>
              <a:t> 6.5-8</a:t>
            </a:r>
          </a:p>
        </p:txBody>
      </p:sp>
      <p:sp>
        <p:nvSpPr>
          <p:cNvPr id="51" name="Título 3">
            <a:extLst>
              <a:ext uri="{FF2B5EF4-FFF2-40B4-BE49-F238E27FC236}">
                <a16:creationId xmlns:a16="http://schemas.microsoft.com/office/drawing/2014/main" xmlns="" id="{C6709BD6-419E-4100-BE07-D6B726506706}"/>
              </a:ext>
            </a:extLst>
          </p:cNvPr>
          <p:cNvSpPr txBox="1">
            <a:spLocks/>
          </p:cNvSpPr>
          <p:nvPr/>
        </p:nvSpPr>
        <p:spPr>
          <a:xfrm>
            <a:off x="2634213" y="1065658"/>
            <a:ext cx="18877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</a:rPr>
              <a:t>Gn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</a:rPr>
              <a:t> 11.5-9</a:t>
            </a:r>
          </a:p>
        </p:txBody>
      </p:sp>
      <p:sp>
        <p:nvSpPr>
          <p:cNvPr id="52" name="Título 3">
            <a:extLst>
              <a:ext uri="{FF2B5EF4-FFF2-40B4-BE49-F238E27FC236}">
                <a16:creationId xmlns:a16="http://schemas.microsoft.com/office/drawing/2014/main" xmlns="" id="{B6D33432-D850-46FC-BF26-16D059809EE7}"/>
              </a:ext>
            </a:extLst>
          </p:cNvPr>
          <p:cNvSpPr txBox="1">
            <a:spLocks/>
          </p:cNvSpPr>
          <p:nvPr/>
        </p:nvSpPr>
        <p:spPr>
          <a:xfrm>
            <a:off x="1843432" y="4207911"/>
            <a:ext cx="17346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</a:rPr>
              <a:t>Gn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</a:rPr>
              <a:t> 11.1</a:t>
            </a:r>
          </a:p>
        </p:txBody>
      </p:sp>
      <p:sp>
        <p:nvSpPr>
          <p:cNvPr id="53" name="Título 3">
            <a:extLst>
              <a:ext uri="{FF2B5EF4-FFF2-40B4-BE49-F238E27FC236}">
                <a16:creationId xmlns:a16="http://schemas.microsoft.com/office/drawing/2014/main" xmlns="" id="{062C775D-0DC1-4391-82E8-A3C912522962}"/>
              </a:ext>
            </a:extLst>
          </p:cNvPr>
          <p:cNvSpPr txBox="1">
            <a:spLocks/>
          </p:cNvSpPr>
          <p:nvPr/>
        </p:nvSpPr>
        <p:spPr>
          <a:xfrm>
            <a:off x="3578085" y="4005071"/>
            <a:ext cx="18877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</a:rPr>
              <a:t>Gn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</a:rPr>
              <a:t> 12.1-3</a:t>
            </a:r>
          </a:p>
        </p:txBody>
      </p:sp>
      <p:sp>
        <p:nvSpPr>
          <p:cNvPr id="54" name="Título 3">
            <a:extLst>
              <a:ext uri="{FF2B5EF4-FFF2-40B4-BE49-F238E27FC236}">
                <a16:creationId xmlns:a16="http://schemas.microsoft.com/office/drawing/2014/main" xmlns="" id="{60E2E3F9-509A-4AC7-85A3-2928FFDA9A30}"/>
              </a:ext>
            </a:extLst>
          </p:cNvPr>
          <p:cNvSpPr txBox="1">
            <a:spLocks/>
          </p:cNvSpPr>
          <p:nvPr/>
        </p:nvSpPr>
        <p:spPr>
          <a:xfrm>
            <a:off x="4989441" y="1033467"/>
            <a:ext cx="18877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</a:rPr>
              <a:t> 11.1-2, 11-12</a:t>
            </a:r>
          </a:p>
        </p:txBody>
      </p:sp>
    </p:spTree>
    <p:extLst>
      <p:ext uri="{BB962C8B-B14F-4D97-AF65-F5344CB8AC3E}">
        <p14:creationId xmlns:p14="http://schemas.microsoft.com/office/powerpoint/2010/main" val="267159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22;p5">
            <a:extLst>
              <a:ext uri="{FF2B5EF4-FFF2-40B4-BE49-F238E27FC236}">
                <a16:creationId xmlns:a16="http://schemas.microsoft.com/office/drawing/2014/main" xmlns="" id="{49581F19-72FE-4599-AEEA-3B578C907DF5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xmlns="" id="{ACC8F0B6-B952-4EEC-B512-FD133C4007FE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2</a:t>
            </a:r>
          </a:p>
        </p:txBody>
      </p:sp>
      <p:sp>
        <p:nvSpPr>
          <p:cNvPr id="13" name="Título 3">
            <a:extLst>
              <a:ext uri="{FF2B5EF4-FFF2-40B4-BE49-F238E27FC236}">
                <a16:creationId xmlns:a16="http://schemas.microsoft.com/office/drawing/2014/main" xmlns="" id="{EC5550B0-70E2-4627-87C0-C81E2FC21A8F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6176669" cy="2125821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8000" dirty="0">
                <a:solidFill>
                  <a:srgbClr val="669EB1"/>
                </a:solidFill>
              </a:rPr>
              <a:t>separados,</a:t>
            </a:r>
          </a:p>
          <a:p>
            <a:r>
              <a:rPr lang="pt-BR" sz="8000" dirty="0">
                <a:solidFill>
                  <a:srgbClr val="669EB1"/>
                </a:solidFill>
              </a:rPr>
              <a:t>mas reunidos</a:t>
            </a:r>
          </a:p>
        </p:txBody>
      </p:sp>
    </p:spTree>
    <p:extLst>
      <p:ext uri="{BB962C8B-B14F-4D97-AF65-F5344CB8AC3E}">
        <p14:creationId xmlns:p14="http://schemas.microsoft.com/office/powerpoint/2010/main" val="7582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m 48">
            <a:extLst>
              <a:ext uri="{FF2B5EF4-FFF2-40B4-BE49-F238E27FC236}">
                <a16:creationId xmlns:a16="http://schemas.microsoft.com/office/drawing/2014/main" xmlns="" id="{F989B420-050B-442A-B85A-CA142C29D7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46" y="2038551"/>
            <a:ext cx="11920908" cy="3527362"/>
          </a:xfrm>
          <a:prstGeom prst="rect">
            <a:avLst/>
          </a:prstGeom>
        </p:spPr>
      </p:pic>
      <p:sp>
        <p:nvSpPr>
          <p:cNvPr id="3" name="Título 3">
            <a:extLst>
              <a:ext uri="{FF2B5EF4-FFF2-40B4-BE49-F238E27FC236}">
                <a16:creationId xmlns:a16="http://schemas.microsoft.com/office/drawing/2014/main" xmlns="" id="{7D7249EC-425B-4592-9030-8DB1F044C505}"/>
              </a:ext>
            </a:extLst>
          </p:cNvPr>
          <p:cNvSpPr txBox="1">
            <a:spLocks/>
          </p:cNvSpPr>
          <p:nvPr/>
        </p:nvSpPr>
        <p:spPr>
          <a:xfrm>
            <a:off x="8931963" y="4389384"/>
            <a:ext cx="18877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>
                <a:solidFill>
                  <a:schemeClr val="accent3"/>
                </a:solidFill>
              </a:rPr>
              <a:t>Atos 2.1-4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E2CDBF78-0FF1-470A-A5C8-760805CD2660}"/>
              </a:ext>
            </a:extLst>
          </p:cNvPr>
          <p:cNvSpPr txBox="1">
            <a:spLocks/>
          </p:cNvSpPr>
          <p:nvPr/>
        </p:nvSpPr>
        <p:spPr>
          <a:xfrm>
            <a:off x="8931962" y="5052165"/>
            <a:ext cx="20143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>
                <a:solidFill>
                  <a:schemeClr val="accent3"/>
                </a:solidFill>
              </a:rPr>
              <a:t>Atos 2.5-11</a:t>
            </a:r>
          </a:p>
        </p:txBody>
      </p:sp>
    </p:spTree>
    <p:extLst>
      <p:ext uri="{BB962C8B-B14F-4D97-AF65-F5344CB8AC3E}">
        <p14:creationId xmlns:p14="http://schemas.microsoft.com/office/powerpoint/2010/main" val="32449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9;p10">
            <a:extLst>
              <a:ext uri="{FF2B5EF4-FFF2-40B4-BE49-F238E27FC236}">
                <a16:creationId xmlns:a16="http://schemas.microsoft.com/office/drawing/2014/main" xmlns="" id="{2BF37963-EAE1-43A2-9E51-D0628F466C4B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xmlns="" id="{40B6BAE7-A2C4-4F55-9E50-71734AA6DC84}"/>
              </a:ext>
            </a:extLst>
          </p:cNvPr>
          <p:cNvSpPr txBox="1">
            <a:spLocks/>
          </p:cNvSpPr>
          <p:nvPr/>
        </p:nvSpPr>
        <p:spPr>
          <a:xfrm>
            <a:off x="838200" y="1012371"/>
            <a:ext cx="10515600" cy="4833257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700" dirty="0">
                <a:solidFill>
                  <a:schemeClr val="bg1"/>
                </a:solidFill>
              </a:rPr>
              <a:t>unidade</a:t>
            </a:r>
          </a:p>
        </p:txBody>
      </p:sp>
    </p:spTree>
    <p:extLst>
      <p:ext uri="{BB962C8B-B14F-4D97-AF65-F5344CB8AC3E}">
        <p14:creationId xmlns:p14="http://schemas.microsoft.com/office/powerpoint/2010/main" val="3660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accent1"/>
            </a:gs>
            <a:gs pos="94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22;p5">
            <a:extLst>
              <a:ext uri="{FF2B5EF4-FFF2-40B4-BE49-F238E27FC236}">
                <a16:creationId xmlns:a16="http://schemas.microsoft.com/office/drawing/2014/main" xmlns="" id="{49581F19-72FE-4599-AEEA-3B578C907DF5}"/>
              </a:ext>
            </a:extLst>
          </p:cNvPr>
          <p:cNvPicPr preferRelativeResize="0"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xmlns="" id="{ACC8F0B6-B952-4EEC-B512-FD133C4007FE}"/>
              </a:ext>
            </a:extLst>
          </p:cNvPr>
          <p:cNvSpPr/>
          <p:nvPr/>
        </p:nvSpPr>
        <p:spPr>
          <a:xfrm>
            <a:off x="1339698" y="1459230"/>
            <a:ext cx="1922321" cy="393954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0" b="0" i="0" u="none" strike="noStrike" kern="1200" cap="none" spc="0" normalizeH="0" baseline="0" noProof="0" dirty="0">
                <a:ln w="0"/>
                <a:solidFill>
                  <a:srgbClr val="FFFFFF"/>
                </a:solidFill>
                <a:uLnTx/>
                <a:uFillTx/>
                <a:latin typeface="Rockwell"/>
                <a:ea typeface="+mn-ea"/>
                <a:cs typeface="+mn-cs"/>
              </a:rPr>
              <a:t>3</a:t>
            </a:r>
          </a:p>
        </p:txBody>
      </p:sp>
      <p:sp>
        <p:nvSpPr>
          <p:cNvPr id="13" name="Título 3">
            <a:extLst>
              <a:ext uri="{FF2B5EF4-FFF2-40B4-BE49-F238E27FC236}">
                <a16:creationId xmlns:a16="http://schemas.microsoft.com/office/drawing/2014/main" xmlns="" id="{EC5550B0-70E2-4627-87C0-C81E2FC21A8F}"/>
              </a:ext>
            </a:extLst>
          </p:cNvPr>
          <p:cNvSpPr txBox="1">
            <a:spLocks/>
          </p:cNvSpPr>
          <p:nvPr/>
        </p:nvSpPr>
        <p:spPr>
          <a:xfrm>
            <a:off x="4978399" y="2366089"/>
            <a:ext cx="7120836" cy="212582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7300" dirty="0">
                <a:solidFill>
                  <a:srgbClr val="669EB1"/>
                </a:solidFill>
              </a:rPr>
              <a:t>misturados, mas em comunhão</a:t>
            </a:r>
          </a:p>
          <a:p>
            <a:r>
              <a:rPr lang="pt-BR" sz="7300" dirty="0">
                <a:solidFill>
                  <a:srgbClr val="669EB1"/>
                </a:solidFill>
              </a:rPr>
              <a:t>com Deus</a:t>
            </a:r>
          </a:p>
        </p:txBody>
      </p:sp>
    </p:spTree>
    <p:extLst>
      <p:ext uri="{BB962C8B-B14F-4D97-AF65-F5344CB8AC3E}">
        <p14:creationId xmlns:p14="http://schemas.microsoft.com/office/powerpoint/2010/main" val="30391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accent1"/>
            </a:gs>
            <a:gs pos="89771">
              <a:srgbClr val="FCBA05"/>
            </a:gs>
            <a:gs pos="47000">
              <a:schemeClr val="accent3"/>
            </a:gs>
            <a:gs pos="100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xmlns="" id="{1B2E51F2-DB44-4E96-AE0B-B5F9E5F240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0"/>
              <a:ext cx="8534400" cy="5547360"/>
            </a:xfrm>
            <a:prstGeom prst="rect">
              <a:avLst/>
            </a:prstGeom>
          </p:spPr>
        </p:pic>
        <p:pic>
          <p:nvPicPr>
            <p:cNvPr id="91" name="Imagem 90">
              <a:extLst>
                <a:ext uri="{FF2B5EF4-FFF2-40B4-BE49-F238E27FC236}">
                  <a16:creationId xmlns:a16="http://schemas.microsoft.com/office/drawing/2014/main" xmlns="" id="{D34011C4-76B0-4A7C-8A37-9B5A9339D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4292644"/>
              <a:ext cx="7546976" cy="2565356"/>
            </a:xfrm>
            <a:prstGeom prst="rect">
              <a:avLst/>
            </a:prstGeom>
          </p:spPr>
        </p:pic>
        <p:pic>
          <p:nvPicPr>
            <p:cNvPr id="93" name="Imagem 92">
              <a:extLst>
                <a:ext uri="{FF2B5EF4-FFF2-40B4-BE49-F238E27FC236}">
                  <a16:creationId xmlns:a16="http://schemas.microsoft.com/office/drawing/2014/main" xmlns="" id="{07877214-DFB8-414E-8A6C-44E0FA2927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34400" y="0"/>
              <a:ext cx="3657600" cy="5547360"/>
            </a:xfrm>
            <a:prstGeom prst="rect">
              <a:avLst/>
            </a:prstGeom>
          </p:spPr>
        </p:pic>
        <p:pic>
          <p:nvPicPr>
            <p:cNvPr id="94" name="Imagem 93">
              <a:extLst>
                <a:ext uri="{FF2B5EF4-FFF2-40B4-BE49-F238E27FC236}">
                  <a16:creationId xmlns:a16="http://schemas.microsoft.com/office/drawing/2014/main" xmlns="" id="{60B05D5B-4263-4F5A-B498-CC7CDCED0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93972" y="4292644"/>
              <a:ext cx="914400" cy="1752599"/>
            </a:xfrm>
            <a:prstGeom prst="rect">
              <a:avLst/>
            </a:prstGeom>
          </p:spPr>
        </p:pic>
        <p:pic>
          <p:nvPicPr>
            <p:cNvPr id="95" name="Imagem 94">
              <a:extLst>
                <a:ext uri="{FF2B5EF4-FFF2-40B4-BE49-F238E27FC236}">
                  <a16:creationId xmlns:a16="http://schemas.microsoft.com/office/drawing/2014/main" xmlns="" id="{BD7183DA-FBAA-458E-8FC6-6AE019695F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81396" y="5387407"/>
              <a:ext cx="1010604" cy="1470594"/>
            </a:xfrm>
            <a:prstGeom prst="rect">
              <a:avLst/>
            </a:prstGeom>
          </p:spPr>
        </p:pic>
        <p:pic>
          <p:nvPicPr>
            <p:cNvPr id="96" name="Imagem 95">
              <a:extLst>
                <a:ext uri="{FF2B5EF4-FFF2-40B4-BE49-F238E27FC236}">
                  <a16:creationId xmlns:a16="http://schemas.microsoft.com/office/drawing/2014/main" xmlns="" id="{D4091371-10D4-4DF0-A76D-0947426EA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227500" y="4920002"/>
              <a:ext cx="914400" cy="1752599"/>
            </a:xfrm>
            <a:prstGeom prst="rect">
              <a:avLst/>
            </a:prstGeom>
          </p:spPr>
        </p:pic>
        <p:pic>
          <p:nvPicPr>
            <p:cNvPr id="97" name="Imagem 96">
              <a:extLst>
                <a:ext uri="{FF2B5EF4-FFF2-40B4-BE49-F238E27FC236}">
                  <a16:creationId xmlns:a16="http://schemas.microsoft.com/office/drawing/2014/main" xmlns="" id="{25D16DB4-FAAB-4A6D-9380-6F545952C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251116" y="6070689"/>
              <a:ext cx="914400" cy="787311"/>
            </a:xfrm>
            <a:prstGeom prst="rect">
              <a:avLst/>
            </a:prstGeom>
          </p:spPr>
        </p:pic>
        <p:pic>
          <p:nvPicPr>
            <p:cNvPr id="98" name="Imagem 97">
              <a:extLst>
                <a:ext uri="{FF2B5EF4-FFF2-40B4-BE49-F238E27FC236}">
                  <a16:creationId xmlns:a16="http://schemas.microsoft.com/office/drawing/2014/main" xmlns="" id="{171A321A-A358-4824-B4F5-6E236B3A84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44072" y="5575323"/>
              <a:ext cx="996004" cy="1282678"/>
            </a:xfrm>
            <a:prstGeom prst="rect">
              <a:avLst/>
            </a:prstGeom>
          </p:spPr>
        </p:pic>
        <p:pic>
          <p:nvPicPr>
            <p:cNvPr id="99" name="Imagem 98">
              <a:extLst>
                <a:ext uri="{FF2B5EF4-FFF2-40B4-BE49-F238E27FC236}">
                  <a16:creationId xmlns:a16="http://schemas.microsoft.com/office/drawing/2014/main" xmlns="" id="{221AB3EE-1173-40C4-8D4F-00AB403F0D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143872" y="5387407"/>
              <a:ext cx="1016624" cy="1470594"/>
            </a:xfrm>
            <a:prstGeom prst="rect">
              <a:avLst/>
            </a:prstGeom>
          </p:spPr>
        </p:pic>
      </p:grpSp>
      <p:pic>
        <p:nvPicPr>
          <p:cNvPr id="100" name="Imagem 99">
            <a:extLst>
              <a:ext uri="{FF2B5EF4-FFF2-40B4-BE49-F238E27FC236}">
                <a16:creationId xmlns:a16="http://schemas.microsoft.com/office/drawing/2014/main" xmlns="" id="{8E6D42A1-530D-4FB6-81DD-4F68522610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7200" y="546122"/>
            <a:ext cx="914400" cy="175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Letreiro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território teen">
      <a:majorFont>
        <a:latin typeface="Rockwel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116</Words>
  <Application>Microsoft Office PowerPoint</Application>
  <PresentationFormat>Personalizar</PresentationFormat>
  <Paragraphs>87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Tema do Office</vt:lpstr>
      <vt:lpstr>juntos, separados e misturados</vt:lpstr>
      <vt:lpstr>Apresentação do PowerPoint</vt:lpstr>
      <vt:lpstr>Apresentação do PowerPoint</vt:lpstr>
      <vt:lpstr>Gn 6.5-8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Elisa Barreto</dc:creator>
  <cp:lastModifiedBy>Eduardo</cp:lastModifiedBy>
  <cp:revision>23</cp:revision>
  <dcterms:created xsi:type="dcterms:W3CDTF">2020-02-28T16:21:26Z</dcterms:created>
  <dcterms:modified xsi:type="dcterms:W3CDTF">2020-03-11T17:30:07Z</dcterms:modified>
</cp:coreProperties>
</file>