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E3C12-3CC5-4C15-B740-497995893B13}" v="8" dt="2025-03-25T16:44:16.6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33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169E3C12-3CC5-4C15-B740-497995893B13}"/>
    <pc:docChg chg="custSel addSld delSld modSld">
      <pc:chgData name="Paolla Reis" userId="4196e5be400b5016" providerId="LiveId" clId="{169E3C12-3CC5-4C15-B740-497995893B13}" dt="2025-03-25T16:44:16.639" v="41"/>
      <pc:docMkLst>
        <pc:docMk/>
      </pc:docMkLst>
      <pc:sldChg chg="addSp delSp modSp mod">
        <pc:chgData name="Paolla Reis" userId="4196e5be400b5016" providerId="LiveId" clId="{169E3C12-3CC5-4C15-B740-497995893B13}" dt="2025-03-25T16:44:16.639" v="41"/>
        <pc:sldMkLst>
          <pc:docMk/>
          <pc:sldMk cId="1761400000" sldId="257"/>
        </pc:sldMkLst>
        <pc:picChg chg="del">
          <ac:chgData name="Paolla Reis" userId="4196e5be400b5016" providerId="LiveId" clId="{169E3C12-3CC5-4C15-B740-497995893B13}" dt="2025-03-25T16:42:30.079" v="0" actId="478"/>
          <ac:picMkLst>
            <pc:docMk/>
            <pc:sldMk cId="1761400000" sldId="257"/>
            <ac:picMk id="5" creationId="{953D6B74-0D59-A47D-09D8-CAA5AEB7225C}"/>
          </ac:picMkLst>
        </pc:picChg>
        <pc:picChg chg="add mod">
          <ac:chgData name="Paolla Reis" userId="4196e5be400b5016" providerId="LiveId" clId="{169E3C12-3CC5-4C15-B740-497995893B13}" dt="2025-03-25T16:44:16.639" v="41"/>
          <ac:picMkLst>
            <pc:docMk/>
            <pc:sldMk cId="1761400000" sldId="257"/>
            <ac:picMk id="6" creationId="{0F5224D2-EDD4-F027-CA45-9D141CC69BB8}"/>
          </ac:picMkLst>
        </pc:picChg>
      </pc:sldChg>
      <pc:sldChg chg="del">
        <pc:chgData name="Paolla Reis" userId="4196e5be400b5016" providerId="LiveId" clId="{169E3C12-3CC5-4C15-B740-497995893B13}" dt="2025-03-25T16:42:34.028" v="1" actId="47"/>
        <pc:sldMkLst>
          <pc:docMk/>
          <pc:sldMk cId="2026476265" sldId="258"/>
        </pc:sldMkLst>
      </pc:sldChg>
      <pc:sldChg chg="del">
        <pc:chgData name="Paolla Reis" userId="4196e5be400b5016" providerId="LiveId" clId="{169E3C12-3CC5-4C15-B740-497995893B13}" dt="2025-03-25T16:42:34.028" v="1" actId="47"/>
        <pc:sldMkLst>
          <pc:docMk/>
          <pc:sldMk cId="1145254818" sldId="259"/>
        </pc:sldMkLst>
      </pc:sldChg>
      <pc:sldChg chg="del">
        <pc:chgData name="Paolla Reis" userId="4196e5be400b5016" providerId="LiveId" clId="{169E3C12-3CC5-4C15-B740-497995893B13}" dt="2025-03-25T16:42:34.028" v="1" actId="47"/>
        <pc:sldMkLst>
          <pc:docMk/>
          <pc:sldMk cId="3368261447" sldId="260"/>
        </pc:sldMkLst>
      </pc:sldChg>
      <pc:sldChg chg="del">
        <pc:chgData name="Paolla Reis" userId="4196e5be400b5016" providerId="LiveId" clId="{169E3C12-3CC5-4C15-B740-497995893B13}" dt="2025-03-25T16:42:34.028" v="1" actId="47"/>
        <pc:sldMkLst>
          <pc:docMk/>
          <pc:sldMk cId="761311493" sldId="261"/>
        </pc:sldMkLst>
      </pc:sldChg>
      <pc:sldChg chg="del">
        <pc:chgData name="Paolla Reis" userId="4196e5be400b5016" providerId="LiveId" clId="{169E3C12-3CC5-4C15-B740-497995893B13}" dt="2025-03-25T16:42:34.028" v="1" actId="47"/>
        <pc:sldMkLst>
          <pc:docMk/>
          <pc:sldMk cId="3953421333" sldId="262"/>
        </pc:sldMkLst>
      </pc:sldChg>
      <pc:sldChg chg="addSp delSp modSp mod">
        <pc:chgData name="Paolla Reis" userId="4196e5be400b5016" providerId="LiveId" clId="{169E3C12-3CC5-4C15-B740-497995893B13}" dt="2025-03-25T16:44:13.568" v="40" actId="21"/>
        <pc:sldMkLst>
          <pc:docMk/>
          <pc:sldMk cId="2144852625" sldId="264"/>
        </pc:sldMkLst>
        <pc:picChg chg="del">
          <ac:chgData name="Paolla Reis" userId="4196e5be400b5016" providerId="LiveId" clId="{169E3C12-3CC5-4C15-B740-497995893B13}" dt="2025-03-25T16:42:44.555" v="7" actId="478"/>
          <ac:picMkLst>
            <pc:docMk/>
            <pc:sldMk cId="2144852625" sldId="264"/>
            <ac:picMk id="3" creationId="{B0853EA5-64AA-92F5-9971-363F336B850D}"/>
          </ac:picMkLst>
        </pc:picChg>
        <pc:picChg chg="add mod">
          <ac:chgData name="Paolla Reis" userId="4196e5be400b5016" providerId="LiveId" clId="{169E3C12-3CC5-4C15-B740-497995893B13}" dt="2025-03-25T16:43:05.281" v="27" actId="1076"/>
          <ac:picMkLst>
            <pc:docMk/>
            <pc:sldMk cId="2144852625" sldId="264"/>
            <ac:picMk id="4" creationId="{449AAEE1-680C-F8A6-6E14-13A8637A7D03}"/>
          </ac:picMkLst>
        </pc:picChg>
        <pc:picChg chg="add del mod">
          <ac:chgData name="Paolla Reis" userId="4196e5be400b5016" providerId="LiveId" clId="{169E3C12-3CC5-4C15-B740-497995893B13}" dt="2025-03-25T16:44:13.568" v="40" actId="21"/>
          <ac:picMkLst>
            <pc:docMk/>
            <pc:sldMk cId="2144852625" sldId="264"/>
            <ac:picMk id="6" creationId="{0F5224D2-EDD4-F027-CA45-9D141CC69BB8}"/>
          </ac:picMkLst>
        </pc:picChg>
        <pc:picChg chg="add del mod">
          <ac:chgData name="Paolla Reis" userId="4196e5be400b5016" providerId="LiveId" clId="{169E3C12-3CC5-4C15-B740-497995893B13}" dt="2025-03-25T16:43:51.786" v="38" actId="21"/>
          <ac:picMkLst>
            <pc:docMk/>
            <pc:sldMk cId="2144852625" sldId="264"/>
            <ac:picMk id="8" creationId="{F13CE821-453E-EA4C-D90E-B6AC20985435}"/>
          </ac:picMkLst>
        </pc:picChg>
        <pc:picChg chg="add del mod">
          <ac:chgData name="Paolla Reis" userId="4196e5be400b5016" providerId="LiveId" clId="{169E3C12-3CC5-4C15-B740-497995893B13}" dt="2025-03-25T16:43:48.266" v="36" actId="21"/>
          <ac:picMkLst>
            <pc:docMk/>
            <pc:sldMk cId="2144852625" sldId="264"/>
            <ac:picMk id="10" creationId="{BEEFAFDD-80A8-6102-684C-4C3ABFCD3074}"/>
          </ac:picMkLst>
        </pc:picChg>
        <pc:picChg chg="add del mod">
          <ac:chgData name="Paolla Reis" userId="4196e5be400b5016" providerId="LiveId" clId="{169E3C12-3CC5-4C15-B740-497995893B13}" dt="2025-03-25T16:43:44.948" v="34" actId="21"/>
          <ac:picMkLst>
            <pc:docMk/>
            <pc:sldMk cId="2144852625" sldId="264"/>
            <ac:picMk id="12" creationId="{A69072D4-5889-B62B-750B-010B095C8B89}"/>
          </ac:picMkLst>
        </pc:picChg>
        <pc:picChg chg="add del mod">
          <ac:chgData name="Paolla Reis" userId="4196e5be400b5016" providerId="LiveId" clId="{169E3C12-3CC5-4C15-B740-497995893B13}" dt="2025-03-25T16:43:20.576" v="32" actId="21"/>
          <ac:picMkLst>
            <pc:docMk/>
            <pc:sldMk cId="2144852625" sldId="264"/>
            <ac:picMk id="14" creationId="{C83753AF-0468-65CC-3023-978D07561102}"/>
          </ac:picMkLst>
        </pc:picChg>
        <pc:picChg chg="add del mod">
          <ac:chgData name="Paolla Reis" userId="4196e5be400b5016" providerId="LiveId" clId="{169E3C12-3CC5-4C15-B740-497995893B13}" dt="2025-03-25T16:43:14.773" v="30" actId="21"/>
          <ac:picMkLst>
            <pc:docMk/>
            <pc:sldMk cId="2144852625" sldId="264"/>
            <ac:picMk id="16" creationId="{7FB5AD5A-2EAB-0FB2-0C7E-47D8AE01DBF4}"/>
          </ac:picMkLst>
        </pc:picChg>
        <pc:picChg chg="add del mod">
          <ac:chgData name="Paolla Reis" userId="4196e5be400b5016" providerId="LiveId" clId="{169E3C12-3CC5-4C15-B740-497995893B13}" dt="2025-03-25T16:43:07.317" v="28" actId="21"/>
          <ac:picMkLst>
            <pc:docMk/>
            <pc:sldMk cId="2144852625" sldId="264"/>
            <ac:picMk id="18" creationId="{F3C10472-A61E-49EA-6E05-766F5CBA6DBE}"/>
          </ac:picMkLst>
        </pc:picChg>
      </pc:sldChg>
      <pc:sldChg chg="addSp modSp add">
        <pc:chgData name="Paolla Reis" userId="4196e5be400b5016" providerId="LiveId" clId="{169E3C12-3CC5-4C15-B740-497995893B13}" dt="2025-03-25T16:43:53.106" v="39"/>
        <pc:sldMkLst>
          <pc:docMk/>
          <pc:sldMk cId="1660896679" sldId="265"/>
        </pc:sldMkLst>
        <pc:picChg chg="add mod">
          <ac:chgData name="Paolla Reis" userId="4196e5be400b5016" providerId="LiveId" clId="{169E3C12-3CC5-4C15-B740-497995893B13}" dt="2025-03-25T16:43:53.106" v="39"/>
          <ac:picMkLst>
            <pc:docMk/>
            <pc:sldMk cId="1660896679" sldId="265"/>
            <ac:picMk id="8" creationId="{F13CE821-453E-EA4C-D90E-B6AC20985435}"/>
          </ac:picMkLst>
        </pc:picChg>
      </pc:sldChg>
      <pc:sldChg chg="addSp modSp add">
        <pc:chgData name="Paolla Reis" userId="4196e5be400b5016" providerId="LiveId" clId="{169E3C12-3CC5-4C15-B740-497995893B13}" dt="2025-03-25T16:43:49.709" v="37"/>
        <pc:sldMkLst>
          <pc:docMk/>
          <pc:sldMk cId="1650019263" sldId="266"/>
        </pc:sldMkLst>
        <pc:picChg chg="add mod">
          <ac:chgData name="Paolla Reis" userId="4196e5be400b5016" providerId="LiveId" clId="{169E3C12-3CC5-4C15-B740-497995893B13}" dt="2025-03-25T16:43:49.709" v="37"/>
          <ac:picMkLst>
            <pc:docMk/>
            <pc:sldMk cId="1650019263" sldId="266"/>
            <ac:picMk id="10" creationId="{BEEFAFDD-80A8-6102-684C-4C3ABFCD3074}"/>
          </ac:picMkLst>
        </pc:picChg>
      </pc:sldChg>
      <pc:sldChg chg="addSp modSp add replId">
        <pc:chgData name="Paolla Reis" userId="4196e5be400b5016" providerId="LiveId" clId="{169E3C12-3CC5-4C15-B740-497995893B13}" dt="2025-03-25T16:43:46.391" v="35"/>
        <pc:sldMkLst>
          <pc:docMk/>
          <pc:sldMk cId="2624308449" sldId="267"/>
        </pc:sldMkLst>
        <pc:picChg chg="add mod">
          <ac:chgData name="Paolla Reis" userId="4196e5be400b5016" providerId="LiveId" clId="{169E3C12-3CC5-4C15-B740-497995893B13}" dt="2025-03-25T16:43:46.391" v="35"/>
          <ac:picMkLst>
            <pc:docMk/>
            <pc:sldMk cId="2624308449" sldId="267"/>
            <ac:picMk id="12" creationId="{A69072D4-5889-B62B-750B-010B095C8B89}"/>
          </ac:picMkLst>
        </pc:picChg>
      </pc:sldChg>
      <pc:sldChg chg="addSp modSp add">
        <pc:chgData name="Paolla Reis" userId="4196e5be400b5016" providerId="LiveId" clId="{169E3C12-3CC5-4C15-B740-497995893B13}" dt="2025-03-25T16:43:41.485" v="33"/>
        <pc:sldMkLst>
          <pc:docMk/>
          <pc:sldMk cId="3217516296" sldId="268"/>
        </pc:sldMkLst>
        <pc:picChg chg="add mod">
          <ac:chgData name="Paolla Reis" userId="4196e5be400b5016" providerId="LiveId" clId="{169E3C12-3CC5-4C15-B740-497995893B13}" dt="2025-03-25T16:43:41.485" v="33"/>
          <ac:picMkLst>
            <pc:docMk/>
            <pc:sldMk cId="3217516296" sldId="268"/>
            <ac:picMk id="14" creationId="{C83753AF-0468-65CC-3023-978D07561102}"/>
          </ac:picMkLst>
        </pc:picChg>
      </pc:sldChg>
      <pc:sldChg chg="addSp modSp add replId">
        <pc:chgData name="Paolla Reis" userId="4196e5be400b5016" providerId="LiveId" clId="{169E3C12-3CC5-4C15-B740-497995893B13}" dt="2025-03-25T16:43:17.545" v="31"/>
        <pc:sldMkLst>
          <pc:docMk/>
          <pc:sldMk cId="2001760787" sldId="269"/>
        </pc:sldMkLst>
        <pc:picChg chg="add mod">
          <ac:chgData name="Paolla Reis" userId="4196e5be400b5016" providerId="LiveId" clId="{169E3C12-3CC5-4C15-B740-497995893B13}" dt="2025-03-25T16:43:17.545" v="31"/>
          <ac:picMkLst>
            <pc:docMk/>
            <pc:sldMk cId="2001760787" sldId="269"/>
            <ac:picMk id="16" creationId="{7FB5AD5A-2EAB-0FB2-0C7E-47D8AE01DBF4}"/>
          </ac:picMkLst>
        </pc:picChg>
      </pc:sldChg>
      <pc:sldChg chg="addSp modSp add">
        <pc:chgData name="Paolla Reis" userId="4196e5be400b5016" providerId="LiveId" clId="{169E3C12-3CC5-4C15-B740-497995893B13}" dt="2025-03-25T16:43:12.074" v="29"/>
        <pc:sldMkLst>
          <pc:docMk/>
          <pc:sldMk cId="1631744743" sldId="270"/>
        </pc:sldMkLst>
        <pc:picChg chg="add mod">
          <ac:chgData name="Paolla Reis" userId="4196e5be400b5016" providerId="LiveId" clId="{169E3C12-3CC5-4C15-B740-497995893B13}" dt="2025-03-25T16:43:12.074" v="29"/>
          <ac:picMkLst>
            <pc:docMk/>
            <pc:sldMk cId="1631744743" sldId="270"/>
            <ac:picMk id="18" creationId="{F3C10472-A61E-49EA-6E05-766F5CBA6DBE}"/>
          </ac:picMkLst>
        </pc:picChg>
      </pc:sldChg>
      <pc:sldChg chg="add replId">
        <pc:chgData name="Paolla Reis" userId="4196e5be400b5016" providerId="LiveId" clId="{169E3C12-3CC5-4C15-B740-497995893B13}" dt="2025-03-25T16:42:38.086" v="5" actId="2890"/>
        <pc:sldMkLst>
          <pc:docMk/>
          <pc:sldMk cId="1036012519" sldId="271"/>
        </pc:sldMkLst>
      </pc:sldChg>
      <pc:sldChg chg="add">
        <pc:chgData name="Paolla Reis" userId="4196e5be400b5016" providerId="LiveId" clId="{169E3C12-3CC5-4C15-B740-497995893B13}" dt="2025-03-25T16:42:38.512" v="6" actId="2890"/>
        <pc:sldMkLst>
          <pc:docMk/>
          <pc:sldMk cId="2745502723" sldId="272"/>
        </pc:sldMkLst>
      </pc:sldChg>
      <pc:sldChg chg="add replId">
        <pc:chgData name="Paolla Reis" userId="4196e5be400b5016" providerId="LiveId" clId="{169E3C12-3CC5-4C15-B740-497995893B13}" dt="2025-03-25T16:42:38.512" v="6" actId="2890"/>
        <pc:sldMkLst>
          <pc:docMk/>
          <pc:sldMk cId="2483431223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B0C6F-19DE-4885-9EFE-2D5CCA2A5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D75070C-E298-8E0B-105B-24D4E6019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9E0E17-E6BF-0376-5E59-0E70F1A97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9228271-891F-FA72-7E61-AC71FF21A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4D8EEDF-ED5F-4770-5117-830430D31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855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BDF031-93E7-6AF7-BF99-8ADCD078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0C2C085-391D-9819-7B3C-A1B30C13B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6E2E9E4-1F78-E095-2750-71E0F7285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A9CFDD-BFC6-113C-805A-DF731572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636464-4249-4A69-7B95-347A9E98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774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0CE24DF-C7BE-714F-E6E0-5E8BCD812A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97C7E39-5063-D131-B241-51218EDED4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054A35A-EBFF-21FA-2EA3-E5C8E7F16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2364660-9619-674D-6A23-F55777B2F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AF56F73-FA9A-AB51-08E6-F932D6511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6821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DC6360-C424-F633-3E29-3603A3A3B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118CEF6-FF02-9E88-F897-8D5F3945C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64F4429-1F38-F4AD-1757-6C960D412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E77E126-5650-39CB-2C4E-9F9026866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55FE7D-132E-A7FF-EA4A-52A23B4C9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54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94E879-F9CD-D3C9-1EED-94699F5BE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D5249CF-8957-75C5-3A51-50C580534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0F43B8-A629-7549-01D8-655A518BB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5F26D8-692D-6A38-81F7-80A11914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19FC43-E69D-7D92-817F-30C9D8332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580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32C840-F8C8-8AA0-6A10-ECB0404E0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F0D9A7-67E7-4443-2A0A-6EAFD8D89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6EEA18D-964F-958E-419C-EF26295A0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1F7F6DD-E941-702B-AC39-35825B2D4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E370878-445C-1DF2-3764-1D8DAF77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F95DA1B-3E78-3A7E-184F-5C0CFF1E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99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7B7BEC-CE02-AC96-6988-14927E0B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17D6CE6-BA72-C522-2C99-9D6FB4772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3FBE06D-B202-F562-331E-67FD8C98D1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EC56B80-5023-E424-6C39-9C09ACA3EB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426988E-38F8-A9F1-DEC1-2E91B6B87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EA521C2-FDC0-2BB7-0039-D31E6E9F2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D9A84D9-101E-B132-EAEB-D61D42CBC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E1C8B22-C1E9-A4AD-2409-C1FC113C5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711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C49BEC-5722-9156-2379-8378CB95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8FB00C1-701E-5680-CE6F-5619900B5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EA937DB-BD01-5723-11BA-26E897437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9D0DAD8-DC22-18C9-371C-7BEE334D2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832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9FD4449-79E3-9F0B-A09B-CDB993AF4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A94B6AB-D4B8-E8AA-1823-3E2EBD9F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74532BE-1DFB-C994-6572-9A89A1D13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994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AEDD3-2DC3-9D9B-D174-504A3F552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C8FE02-E489-3370-972A-29AD2C667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327E6EA-7390-A1EE-1BDE-9F46ED6FC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247E737-BF4A-666B-791B-9DA9C7188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BE2210E-94B4-7982-E63B-76E1FB6EF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BD09B2B-528E-318C-9EBD-CB79D8DC1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89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5A7D7-A173-D20E-4032-3101689B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FC4576-A5B5-A33F-E54E-DE596EEB9E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3EB67A5-3DE4-F7B1-C217-CC53480B2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7BA2C4-ADDF-985F-1E43-FA586491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C70B8B-E184-DAE0-C4A1-A636E5FA8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9241F20-6FB4-23C2-EC00-14D2F926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184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008B393-D630-5436-700F-62B1CB4E6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4630284-5453-6CF4-BE48-0A2E361E6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3E5328-E8B0-E8D2-860F-36AC428C78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67B2BA-9663-4802-B907-C223D6F51710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F0D510F-DE75-E45B-239F-869998DE1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355E5B8-827A-D041-B198-B4037A689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267444-4574-4772-A7EF-9D66EDB0AD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557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0E570-4D18-DBC6-4074-468FA8937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449AAEE1-680C-F8A6-6E14-13A8637A7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52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7F1B8-0060-7312-085C-272C055C4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02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6D969-C556-8D29-C73D-CCAE550E8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43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0F5224D2-EDD4-F027-CA45-9D141CC69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40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731B9-DE7F-6749-3754-3176EC84A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F13CE821-453E-EA4C-D90E-B6AC209854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96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5A902-C4D2-D95B-0CE5-2E9B7D754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Texto&#10;&#10;O conteúdo gerado por IA pode estar incorreto.">
            <a:extLst>
              <a:ext uri="{FF2B5EF4-FFF2-40B4-BE49-F238E27FC236}">
                <a16:creationId xmlns:a16="http://schemas.microsoft.com/office/drawing/2014/main" id="{BEEFAFDD-80A8-6102-684C-4C3ABFCD3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19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60E48-3959-2E24-AB80-8C2500316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Texto&#10;&#10;O conteúdo gerado por IA pode estar incorreto.">
            <a:extLst>
              <a:ext uri="{FF2B5EF4-FFF2-40B4-BE49-F238E27FC236}">
                <a16:creationId xmlns:a16="http://schemas.microsoft.com/office/drawing/2014/main" id="{A69072D4-5889-B62B-750B-010B095C8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308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98FC3-C801-7CFF-B486-F6D8BF1A8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83753AF-0468-65CC-3023-978D07561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16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C6A50-5189-B210-4B8F-9020EE429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Texto&#10;&#10;O conteúdo gerado por IA pode estar incorreto.">
            <a:extLst>
              <a:ext uri="{FF2B5EF4-FFF2-40B4-BE49-F238E27FC236}">
                <a16:creationId xmlns:a16="http://schemas.microsoft.com/office/drawing/2014/main" id="{7FB5AD5A-2EAB-0FB2-0C7E-47D8AE01D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6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68802-FCDE-EAD0-8585-1D1CB6CF6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3C10472-A61E-49EA-6E05-766F5CBA6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44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16822-CDE4-4E07-0D3C-37B018516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012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2025-03-19T19:07:15Z</dcterms:created>
  <dcterms:modified xsi:type="dcterms:W3CDTF">2025-03-25T16:44:20Z</dcterms:modified>
</cp:coreProperties>
</file>