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A034E2-CFB5-4531-80BE-55215581E230}" v="44" dt="2025-03-25T16:04:53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85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63A034E2-CFB5-4531-80BE-55215581E230}"/>
    <pc:docChg chg="custSel addSld delSld modSld sldOrd">
      <pc:chgData name="Paolla Reis" userId="4196e5be400b5016" providerId="LiveId" clId="{63A034E2-CFB5-4531-80BE-55215581E230}" dt="2025-03-25T16:05:02.305" v="219" actId="2696"/>
      <pc:docMkLst>
        <pc:docMk/>
      </pc:docMkLst>
      <pc:sldChg chg="addSp delSp modSp new mod">
        <pc:chgData name="Paolla Reis" userId="4196e5be400b5016" providerId="LiveId" clId="{63A034E2-CFB5-4531-80BE-55215581E230}" dt="2025-03-25T16:04:51.234" v="217" actId="21"/>
        <pc:sldMkLst>
          <pc:docMk/>
          <pc:sldMk cId="280564645" sldId="256"/>
        </pc:sldMkLst>
        <pc:picChg chg="add del mod">
          <ac:chgData name="Paolla Reis" userId="4196e5be400b5016" providerId="LiveId" clId="{63A034E2-CFB5-4531-80BE-55215581E230}" dt="2025-03-25T16:03:33.481" v="174" actId="478"/>
          <ac:picMkLst>
            <pc:docMk/>
            <pc:sldMk cId="280564645" sldId="256"/>
            <ac:picMk id="3" creationId="{59CA648A-7498-D7D3-8559-7536B4101AEA}"/>
          </ac:picMkLst>
        </pc:picChg>
        <pc:picChg chg="add mod">
          <ac:chgData name="Paolla Reis" userId="4196e5be400b5016" providerId="LiveId" clId="{63A034E2-CFB5-4531-80BE-55215581E230}" dt="2025-03-25T16:03:54.939" v="198" actId="1076"/>
          <ac:picMkLst>
            <pc:docMk/>
            <pc:sldMk cId="280564645" sldId="256"/>
            <ac:picMk id="4" creationId="{7DD5B84F-EFC5-9563-9322-01CEDBA1C0D7}"/>
          </ac:picMkLst>
        </pc:picChg>
        <pc:picChg chg="add del mod">
          <ac:chgData name="Paolla Reis" userId="4196e5be400b5016" providerId="LiveId" clId="{63A034E2-CFB5-4531-80BE-55215581E230}" dt="2025-03-25T04:18:50.176" v="123" actId="478"/>
          <ac:picMkLst>
            <pc:docMk/>
            <pc:sldMk cId="280564645" sldId="256"/>
            <ac:picMk id="5" creationId="{8BD1A503-8DEC-13D2-4B27-CB3D638D3941}"/>
          </ac:picMkLst>
        </pc:picChg>
        <pc:picChg chg="add del mod">
          <ac:chgData name="Paolla Reis" userId="4196e5be400b5016" providerId="LiveId" clId="{63A034E2-CFB5-4531-80BE-55215581E230}" dt="2025-03-25T04:20:17.453" v="164" actId="21"/>
          <ac:picMkLst>
            <pc:docMk/>
            <pc:sldMk cId="280564645" sldId="256"/>
            <ac:picMk id="6" creationId="{1C91947F-ECBB-4BFC-520E-8ADDF3DD713B}"/>
          </ac:picMkLst>
        </pc:picChg>
        <pc:picChg chg="add del mod">
          <ac:chgData name="Paolla Reis" userId="4196e5be400b5016" providerId="LiveId" clId="{63A034E2-CFB5-4531-80BE-55215581E230}" dt="2025-03-25T16:04:51.234" v="217" actId="21"/>
          <ac:picMkLst>
            <pc:docMk/>
            <pc:sldMk cId="280564645" sldId="256"/>
            <ac:picMk id="6" creationId="{9B728F77-4ADB-2C59-5B7E-93C65A336D9F}"/>
          </ac:picMkLst>
        </pc:picChg>
        <pc:picChg chg="add del mod">
          <ac:chgData name="Paolla Reis" userId="4196e5be400b5016" providerId="LiveId" clId="{63A034E2-CFB5-4531-80BE-55215581E230}" dt="2025-03-25T04:20:12.591" v="162" actId="21"/>
          <ac:picMkLst>
            <pc:docMk/>
            <pc:sldMk cId="280564645" sldId="256"/>
            <ac:picMk id="8" creationId="{DD08537C-B2BD-3A70-1A82-3FB353E2AB97}"/>
          </ac:picMkLst>
        </pc:picChg>
        <pc:picChg chg="add del mod">
          <ac:chgData name="Paolla Reis" userId="4196e5be400b5016" providerId="LiveId" clId="{63A034E2-CFB5-4531-80BE-55215581E230}" dt="2025-03-25T16:04:47.312" v="215" actId="21"/>
          <ac:picMkLst>
            <pc:docMk/>
            <pc:sldMk cId="280564645" sldId="256"/>
            <ac:picMk id="8" creationId="{E53D396C-3578-54FB-B829-E0AEEFC675ED}"/>
          </ac:picMkLst>
        </pc:picChg>
        <pc:picChg chg="add del mod">
          <ac:chgData name="Paolla Reis" userId="4196e5be400b5016" providerId="LiveId" clId="{63A034E2-CFB5-4531-80BE-55215581E230}" dt="2025-03-25T16:04:38.996" v="213" actId="21"/>
          <ac:picMkLst>
            <pc:docMk/>
            <pc:sldMk cId="280564645" sldId="256"/>
            <ac:picMk id="10" creationId="{1B656558-37BA-94D0-C2BF-C5806D34CF72}"/>
          </ac:picMkLst>
        </pc:picChg>
        <pc:picChg chg="add del mod">
          <ac:chgData name="Paolla Reis" userId="4196e5be400b5016" providerId="LiveId" clId="{63A034E2-CFB5-4531-80BE-55215581E230}" dt="2025-03-25T04:20:07.079" v="160" actId="21"/>
          <ac:picMkLst>
            <pc:docMk/>
            <pc:sldMk cId="280564645" sldId="256"/>
            <ac:picMk id="10" creationId="{A2F3ED93-16C2-9AB9-9246-A42D5CC993B7}"/>
          </ac:picMkLst>
        </pc:picChg>
        <pc:picChg chg="add del mod">
          <ac:chgData name="Paolla Reis" userId="4196e5be400b5016" providerId="LiveId" clId="{63A034E2-CFB5-4531-80BE-55215581E230}" dt="2025-03-25T16:04:33.158" v="211" actId="21"/>
          <ac:picMkLst>
            <pc:docMk/>
            <pc:sldMk cId="280564645" sldId="256"/>
            <ac:picMk id="12" creationId="{912E3BE9-0C70-ABFE-D68F-A518351DB01F}"/>
          </ac:picMkLst>
        </pc:picChg>
        <pc:picChg chg="add del mod">
          <ac:chgData name="Paolla Reis" userId="4196e5be400b5016" providerId="LiveId" clId="{63A034E2-CFB5-4531-80BE-55215581E230}" dt="2025-03-25T04:20:01.648" v="158" actId="21"/>
          <ac:picMkLst>
            <pc:docMk/>
            <pc:sldMk cId="280564645" sldId="256"/>
            <ac:picMk id="12" creationId="{E0731275-9030-0A52-4BA9-28F411EB34A2}"/>
          </ac:picMkLst>
        </pc:picChg>
        <pc:picChg chg="add del mod">
          <ac:chgData name="Paolla Reis" userId="4196e5be400b5016" providerId="LiveId" clId="{63A034E2-CFB5-4531-80BE-55215581E230}" dt="2025-03-25T04:19:53.489" v="156" actId="21"/>
          <ac:picMkLst>
            <pc:docMk/>
            <pc:sldMk cId="280564645" sldId="256"/>
            <ac:picMk id="14" creationId="{5735A89D-13DF-4718-399F-D616E1592BB7}"/>
          </ac:picMkLst>
        </pc:picChg>
        <pc:picChg chg="add del mod">
          <ac:chgData name="Paolla Reis" userId="4196e5be400b5016" providerId="LiveId" clId="{63A034E2-CFB5-4531-80BE-55215581E230}" dt="2025-03-25T16:04:26.725" v="209" actId="21"/>
          <ac:picMkLst>
            <pc:docMk/>
            <pc:sldMk cId="280564645" sldId="256"/>
            <ac:picMk id="14" creationId="{C4916E9B-2100-8FFE-5E98-7C38981D744C}"/>
          </ac:picMkLst>
        </pc:picChg>
        <pc:picChg chg="add del mod">
          <ac:chgData name="Paolla Reis" userId="4196e5be400b5016" providerId="LiveId" clId="{63A034E2-CFB5-4531-80BE-55215581E230}" dt="2025-03-25T04:19:45.966" v="154" actId="21"/>
          <ac:picMkLst>
            <pc:docMk/>
            <pc:sldMk cId="280564645" sldId="256"/>
            <ac:picMk id="16" creationId="{0182E1BE-2B83-336A-FEA1-3D371FF721B1}"/>
          </ac:picMkLst>
        </pc:picChg>
        <pc:picChg chg="add del mod">
          <ac:chgData name="Paolla Reis" userId="4196e5be400b5016" providerId="LiveId" clId="{63A034E2-CFB5-4531-80BE-55215581E230}" dt="2025-03-25T16:04:20.884" v="207" actId="21"/>
          <ac:picMkLst>
            <pc:docMk/>
            <pc:sldMk cId="280564645" sldId="256"/>
            <ac:picMk id="16" creationId="{992D5399-01F5-5DC8-0998-A14FFD69C487}"/>
          </ac:picMkLst>
        </pc:picChg>
        <pc:picChg chg="add del mod">
          <ac:chgData name="Paolla Reis" userId="4196e5be400b5016" providerId="LiveId" clId="{63A034E2-CFB5-4531-80BE-55215581E230}" dt="2025-03-25T04:19:39.247" v="152" actId="21"/>
          <ac:picMkLst>
            <pc:docMk/>
            <pc:sldMk cId="280564645" sldId="256"/>
            <ac:picMk id="18" creationId="{446973F7-1508-008D-52E7-6FC429676B3E}"/>
          </ac:picMkLst>
        </pc:picChg>
        <pc:picChg chg="add del mod">
          <ac:chgData name="Paolla Reis" userId="4196e5be400b5016" providerId="LiveId" clId="{63A034E2-CFB5-4531-80BE-55215581E230}" dt="2025-03-25T16:04:11.764" v="204" actId="21"/>
          <ac:picMkLst>
            <pc:docMk/>
            <pc:sldMk cId="280564645" sldId="256"/>
            <ac:picMk id="18" creationId="{B4BECBBC-B835-AA77-74E9-307C876D3402}"/>
          </ac:picMkLst>
        </pc:picChg>
        <pc:picChg chg="add del mod">
          <ac:chgData name="Paolla Reis" userId="4196e5be400b5016" providerId="LiveId" clId="{63A034E2-CFB5-4531-80BE-55215581E230}" dt="2025-03-25T16:04:04.647" v="201" actId="21"/>
          <ac:picMkLst>
            <pc:docMk/>
            <pc:sldMk cId="280564645" sldId="256"/>
            <ac:picMk id="20" creationId="{52C4DC1C-AFEC-FF7C-32A8-D243CF0E4E2F}"/>
          </ac:picMkLst>
        </pc:picChg>
        <pc:picChg chg="add del mod">
          <ac:chgData name="Paolla Reis" userId="4196e5be400b5016" providerId="LiveId" clId="{63A034E2-CFB5-4531-80BE-55215581E230}" dt="2025-03-25T04:19:31.145" v="150" actId="21"/>
          <ac:picMkLst>
            <pc:docMk/>
            <pc:sldMk cId="280564645" sldId="256"/>
            <ac:picMk id="20" creationId="{AEEFBF3E-3247-0FD4-3D1F-DF9BEE89018E}"/>
          </ac:picMkLst>
        </pc:picChg>
        <pc:picChg chg="add del mod">
          <ac:chgData name="Paolla Reis" userId="4196e5be400b5016" providerId="LiveId" clId="{63A034E2-CFB5-4531-80BE-55215581E230}" dt="2025-03-25T04:19:23.697" v="148" actId="21"/>
          <ac:picMkLst>
            <pc:docMk/>
            <pc:sldMk cId="280564645" sldId="256"/>
            <ac:picMk id="22" creationId="{612F8206-8172-A0D5-C18A-B3CB13621437}"/>
          </ac:picMkLst>
        </pc:picChg>
        <pc:picChg chg="add del mod">
          <ac:chgData name="Paolla Reis" userId="4196e5be400b5016" providerId="LiveId" clId="{63A034E2-CFB5-4531-80BE-55215581E230}" dt="2025-03-25T16:03:57.292" v="199" actId="21"/>
          <ac:picMkLst>
            <pc:docMk/>
            <pc:sldMk cId="280564645" sldId="256"/>
            <ac:picMk id="22" creationId="{8164AA82-9D9C-2FB8-834B-4B0463210C34}"/>
          </ac:picMkLst>
        </pc:picChg>
      </pc:sldChg>
      <pc:sldChg chg="del">
        <pc:chgData name="Paolla Reis" userId="4196e5be400b5016" providerId="LiveId" clId="{63A034E2-CFB5-4531-80BE-55215581E230}" dt="2025-03-19T18:36:00.721" v="0" actId="47"/>
        <pc:sldMkLst>
          <pc:docMk/>
          <pc:sldMk cId="1734935688" sldId="257"/>
        </pc:sldMkLst>
      </pc:sldChg>
      <pc:sldChg chg="addSp delSp modSp new del mod modTransition">
        <pc:chgData name="Paolla Reis" userId="4196e5be400b5016" providerId="LiveId" clId="{63A034E2-CFB5-4531-80BE-55215581E230}" dt="2025-03-25T04:20:22.253" v="166" actId="2696"/>
        <pc:sldMkLst>
          <pc:docMk/>
          <pc:sldMk cId="2696439075" sldId="257"/>
        </pc:sldMkLst>
        <pc:picChg chg="add del mod">
          <ac:chgData name="Paolla Reis" userId="4196e5be400b5016" providerId="LiveId" clId="{63A034E2-CFB5-4531-80BE-55215581E230}" dt="2025-03-25T04:18:33.397" v="116" actId="478"/>
          <ac:picMkLst>
            <pc:docMk/>
            <pc:sldMk cId="2696439075" sldId="257"/>
            <ac:picMk id="7" creationId="{31E97A2C-213B-B3DA-EFBA-7EE57FF86535}"/>
          </ac:picMkLst>
        </pc:picChg>
      </pc:sldChg>
      <pc:sldChg chg="addSp delSp modSp del mod ord">
        <pc:chgData name="Paolla Reis" userId="4196e5be400b5016" providerId="LiveId" clId="{63A034E2-CFB5-4531-80BE-55215581E230}" dt="2025-03-19T18:41:09.259" v="58" actId="47"/>
        <pc:sldMkLst>
          <pc:docMk/>
          <pc:sldMk cId="371001571" sldId="258"/>
        </pc:sldMkLst>
      </pc:sldChg>
      <pc:sldChg chg="addSp modSp add del mod modTransition">
        <pc:chgData name="Paolla Reis" userId="4196e5be400b5016" providerId="LiveId" clId="{63A034E2-CFB5-4531-80BE-55215581E230}" dt="2025-03-25T04:18:37.483" v="117" actId="47"/>
        <pc:sldMkLst>
          <pc:docMk/>
          <pc:sldMk cId="1847334755" sldId="258"/>
        </pc:sldMkLst>
      </pc:sldChg>
      <pc:sldChg chg="addSp delSp modSp add del mod">
        <pc:chgData name="Paolla Reis" userId="4196e5be400b5016" providerId="LiveId" clId="{63A034E2-CFB5-4531-80BE-55215581E230}" dt="2025-03-25T16:05:02.305" v="219" actId="2696"/>
        <pc:sldMkLst>
          <pc:docMk/>
          <pc:sldMk cId="2460965402" sldId="258"/>
        </pc:sldMkLst>
        <pc:picChg chg="add del mod">
          <ac:chgData name="Paolla Reis" userId="4196e5be400b5016" providerId="LiveId" clId="{63A034E2-CFB5-4531-80BE-55215581E230}" dt="2025-03-25T16:03:18.974" v="168" actId="478"/>
          <ac:picMkLst>
            <pc:docMk/>
            <pc:sldMk cId="2460965402" sldId="258"/>
            <ac:picMk id="6" creationId="{1C91947F-ECBB-4BFC-520E-8ADDF3DD713B}"/>
          </ac:picMkLst>
        </pc:picChg>
      </pc:sldChg>
      <pc:sldChg chg="addSp delSp modSp add mod">
        <pc:chgData name="Paolla Reis" userId="4196e5be400b5016" providerId="LiveId" clId="{63A034E2-CFB5-4531-80BE-55215581E230}" dt="2025-03-25T16:04:53.080" v="218"/>
        <pc:sldMkLst>
          <pc:docMk/>
          <pc:sldMk cId="1014450890" sldId="259"/>
        </pc:sldMkLst>
        <pc:picChg chg="add mod">
          <ac:chgData name="Paolla Reis" userId="4196e5be400b5016" providerId="LiveId" clId="{63A034E2-CFB5-4531-80BE-55215581E230}" dt="2025-03-25T16:04:53.080" v="218"/>
          <ac:picMkLst>
            <pc:docMk/>
            <pc:sldMk cId="1014450890" sldId="259"/>
            <ac:picMk id="6" creationId="{9B728F77-4ADB-2C59-5B7E-93C65A336D9F}"/>
          </ac:picMkLst>
        </pc:picChg>
        <pc:picChg chg="add del mod">
          <ac:chgData name="Paolla Reis" userId="4196e5be400b5016" providerId="LiveId" clId="{63A034E2-CFB5-4531-80BE-55215581E230}" dt="2025-03-25T16:03:17.424" v="167" actId="478"/>
          <ac:picMkLst>
            <pc:docMk/>
            <pc:sldMk cId="1014450890" sldId="259"/>
            <ac:picMk id="8" creationId="{DD08537C-B2BD-3A70-1A82-3FB353E2AB97}"/>
          </ac:picMkLst>
        </pc:picChg>
      </pc:sldChg>
      <pc:sldChg chg="del">
        <pc:chgData name="Paolla Reis" userId="4196e5be400b5016" providerId="LiveId" clId="{63A034E2-CFB5-4531-80BE-55215581E230}" dt="2025-03-19T18:36:06.561" v="2" actId="47"/>
        <pc:sldMkLst>
          <pc:docMk/>
          <pc:sldMk cId="1267110504" sldId="259"/>
        </pc:sldMkLst>
      </pc:sldChg>
      <pc:sldChg chg="addSp modSp add del mod modTransition">
        <pc:chgData name="Paolla Reis" userId="4196e5be400b5016" providerId="LiveId" clId="{63A034E2-CFB5-4531-80BE-55215581E230}" dt="2025-03-25T04:18:37.483" v="117" actId="47"/>
        <pc:sldMkLst>
          <pc:docMk/>
          <pc:sldMk cId="3419331088" sldId="259"/>
        </pc:sldMkLst>
      </pc:sldChg>
      <pc:sldChg chg="addSp modSp add del mod replId modTransition">
        <pc:chgData name="Paolla Reis" userId="4196e5be400b5016" providerId="LiveId" clId="{63A034E2-CFB5-4531-80BE-55215581E230}" dt="2025-03-25T04:18:37.483" v="117" actId="47"/>
        <pc:sldMkLst>
          <pc:docMk/>
          <pc:sldMk cId="586701864" sldId="260"/>
        </pc:sldMkLst>
      </pc:sldChg>
      <pc:sldChg chg="addSp modSp add">
        <pc:chgData name="Paolla Reis" userId="4196e5be400b5016" providerId="LiveId" clId="{63A034E2-CFB5-4531-80BE-55215581E230}" dt="2025-03-25T16:04:48.912" v="216"/>
        <pc:sldMkLst>
          <pc:docMk/>
          <pc:sldMk cId="672843607" sldId="260"/>
        </pc:sldMkLst>
        <pc:picChg chg="add mod">
          <ac:chgData name="Paolla Reis" userId="4196e5be400b5016" providerId="LiveId" clId="{63A034E2-CFB5-4531-80BE-55215581E230}" dt="2025-03-25T16:04:48.912" v="216"/>
          <ac:picMkLst>
            <pc:docMk/>
            <pc:sldMk cId="672843607" sldId="260"/>
            <ac:picMk id="8" creationId="{E53D396C-3578-54FB-B829-E0AEEFC675ED}"/>
          </ac:picMkLst>
        </pc:picChg>
      </pc:sldChg>
      <pc:sldChg chg="del">
        <pc:chgData name="Paolla Reis" userId="4196e5be400b5016" providerId="LiveId" clId="{63A034E2-CFB5-4531-80BE-55215581E230}" dt="2025-03-19T18:36:06.561" v="2" actId="47"/>
        <pc:sldMkLst>
          <pc:docMk/>
          <pc:sldMk cId="3270835193" sldId="260"/>
        </pc:sldMkLst>
      </pc:sldChg>
      <pc:sldChg chg="addSp modSp add del replId">
        <pc:chgData name="Paolla Reis" userId="4196e5be400b5016" providerId="LiveId" clId="{63A034E2-CFB5-4531-80BE-55215581E230}" dt="2025-03-25T16:03:25.883" v="169" actId="47"/>
        <pc:sldMkLst>
          <pc:docMk/>
          <pc:sldMk cId="4263986734" sldId="260"/>
        </pc:sldMkLst>
        <pc:picChg chg="add mod">
          <ac:chgData name="Paolla Reis" userId="4196e5be400b5016" providerId="LiveId" clId="{63A034E2-CFB5-4531-80BE-55215581E230}" dt="2025-03-25T04:20:08.965" v="161"/>
          <ac:picMkLst>
            <pc:docMk/>
            <pc:sldMk cId="4263986734" sldId="260"/>
            <ac:picMk id="10" creationId="{A2F3ED93-16C2-9AB9-9246-A42D5CC993B7}"/>
          </ac:picMkLst>
        </pc:picChg>
      </pc:sldChg>
      <pc:sldChg chg="del">
        <pc:chgData name="Paolla Reis" userId="4196e5be400b5016" providerId="LiveId" clId="{63A034E2-CFB5-4531-80BE-55215581E230}" dt="2025-03-19T18:36:06.561" v="2" actId="47"/>
        <pc:sldMkLst>
          <pc:docMk/>
          <pc:sldMk cId="173528966" sldId="261"/>
        </pc:sldMkLst>
      </pc:sldChg>
      <pc:sldChg chg="addSp modSp add replId">
        <pc:chgData name="Paolla Reis" userId="4196e5be400b5016" providerId="LiveId" clId="{63A034E2-CFB5-4531-80BE-55215581E230}" dt="2025-03-25T16:04:43.579" v="214"/>
        <pc:sldMkLst>
          <pc:docMk/>
          <pc:sldMk cId="781801917" sldId="261"/>
        </pc:sldMkLst>
        <pc:picChg chg="add mod">
          <ac:chgData name="Paolla Reis" userId="4196e5be400b5016" providerId="LiveId" clId="{63A034E2-CFB5-4531-80BE-55215581E230}" dt="2025-03-25T16:04:43.579" v="214"/>
          <ac:picMkLst>
            <pc:docMk/>
            <pc:sldMk cId="781801917" sldId="261"/>
            <ac:picMk id="10" creationId="{1B656558-37BA-94D0-C2BF-C5806D34CF72}"/>
          </ac:picMkLst>
        </pc:picChg>
      </pc:sldChg>
      <pc:sldChg chg="addSp modSp add del">
        <pc:chgData name="Paolla Reis" userId="4196e5be400b5016" providerId="LiveId" clId="{63A034E2-CFB5-4531-80BE-55215581E230}" dt="2025-03-25T16:03:25.883" v="169" actId="47"/>
        <pc:sldMkLst>
          <pc:docMk/>
          <pc:sldMk cId="1943171559" sldId="261"/>
        </pc:sldMkLst>
        <pc:picChg chg="add mod">
          <ac:chgData name="Paolla Reis" userId="4196e5be400b5016" providerId="LiveId" clId="{63A034E2-CFB5-4531-80BE-55215581E230}" dt="2025-03-25T04:20:03.442" v="159"/>
          <ac:picMkLst>
            <pc:docMk/>
            <pc:sldMk cId="1943171559" sldId="261"/>
            <ac:picMk id="12" creationId="{E0731275-9030-0A52-4BA9-28F411EB34A2}"/>
          </ac:picMkLst>
        </pc:picChg>
      </pc:sldChg>
      <pc:sldChg chg="addSp modSp add del mod modTransition">
        <pc:chgData name="Paolla Reis" userId="4196e5be400b5016" providerId="LiveId" clId="{63A034E2-CFB5-4531-80BE-55215581E230}" dt="2025-03-25T04:18:37.483" v="117" actId="47"/>
        <pc:sldMkLst>
          <pc:docMk/>
          <pc:sldMk cId="3028914956" sldId="261"/>
        </pc:sldMkLst>
      </pc:sldChg>
      <pc:sldChg chg="del">
        <pc:chgData name="Paolla Reis" userId="4196e5be400b5016" providerId="LiveId" clId="{63A034E2-CFB5-4531-80BE-55215581E230}" dt="2025-03-19T18:36:06.561" v="2" actId="47"/>
        <pc:sldMkLst>
          <pc:docMk/>
          <pc:sldMk cId="467563599" sldId="262"/>
        </pc:sldMkLst>
      </pc:sldChg>
      <pc:sldChg chg="addSp modSp add del mod ord replId modTransition">
        <pc:chgData name="Paolla Reis" userId="4196e5be400b5016" providerId="LiveId" clId="{63A034E2-CFB5-4531-80BE-55215581E230}" dt="2025-03-25T04:18:37.483" v="117" actId="47"/>
        <pc:sldMkLst>
          <pc:docMk/>
          <pc:sldMk cId="949616760" sldId="262"/>
        </pc:sldMkLst>
      </pc:sldChg>
      <pc:sldChg chg="addSp modSp add">
        <pc:chgData name="Paolla Reis" userId="4196e5be400b5016" providerId="LiveId" clId="{63A034E2-CFB5-4531-80BE-55215581E230}" dt="2025-03-25T16:04:36.125" v="212"/>
        <pc:sldMkLst>
          <pc:docMk/>
          <pc:sldMk cId="1856213871" sldId="262"/>
        </pc:sldMkLst>
        <pc:picChg chg="add mod">
          <ac:chgData name="Paolla Reis" userId="4196e5be400b5016" providerId="LiveId" clId="{63A034E2-CFB5-4531-80BE-55215581E230}" dt="2025-03-25T16:04:36.125" v="212"/>
          <ac:picMkLst>
            <pc:docMk/>
            <pc:sldMk cId="1856213871" sldId="262"/>
            <ac:picMk id="12" creationId="{912E3BE9-0C70-ABFE-D68F-A518351DB01F}"/>
          </ac:picMkLst>
        </pc:picChg>
      </pc:sldChg>
      <pc:sldChg chg="addSp modSp add del replId">
        <pc:chgData name="Paolla Reis" userId="4196e5be400b5016" providerId="LiveId" clId="{63A034E2-CFB5-4531-80BE-55215581E230}" dt="2025-03-25T16:03:25.883" v="169" actId="47"/>
        <pc:sldMkLst>
          <pc:docMk/>
          <pc:sldMk cId="3471633060" sldId="262"/>
        </pc:sldMkLst>
        <pc:picChg chg="add mod">
          <ac:chgData name="Paolla Reis" userId="4196e5be400b5016" providerId="LiveId" clId="{63A034E2-CFB5-4531-80BE-55215581E230}" dt="2025-03-25T04:19:56.212" v="157"/>
          <ac:picMkLst>
            <pc:docMk/>
            <pc:sldMk cId="3471633060" sldId="262"/>
            <ac:picMk id="14" creationId="{5735A89D-13DF-4718-399F-D616E1592BB7}"/>
          </ac:picMkLst>
        </pc:picChg>
      </pc:sldChg>
      <pc:sldChg chg="addSp modSp add replId">
        <pc:chgData name="Paolla Reis" userId="4196e5be400b5016" providerId="LiveId" clId="{63A034E2-CFB5-4531-80BE-55215581E230}" dt="2025-03-25T16:04:30.133" v="210"/>
        <pc:sldMkLst>
          <pc:docMk/>
          <pc:sldMk cId="350313816" sldId="263"/>
        </pc:sldMkLst>
        <pc:picChg chg="add mod">
          <ac:chgData name="Paolla Reis" userId="4196e5be400b5016" providerId="LiveId" clId="{63A034E2-CFB5-4531-80BE-55215581E230}" dt="2025-03-25T16:04:30.133" v="210"/>
          <ac:picMkLst>
            <pc:docMk/>
            <pc:sldMk cId="350313816" sldId="263"/>
            <ac:picMk id="14" creationId="{C4916E9B-2100-8FFE-5E98-7C38981D744C}"/>
          </ac:picMkLst>
        </pc:picChg>
      </pc:sldChg>
      <pc:sldChg chg="addSp modSp add del mod replId modTransition">
        <pc:chgData name="Paolla Reis" userId="4196e5be400b5016" providerId="LiveId" clId="{63A034E2-CFB5-4531-80BE-55215581E230}" dt="2025-03-25T04:18:37.483" v="117" actId="47"/>
        <pc:sldMkLst>
          <pc:docMk/>
          <pc:sldMk cId="818367441" sldId="263"/>
        </pc:sldMkLst>
      </pc:sldChg>
      <pc:sldChg chg="del">
        <pc:chgData name="Paolla Reis" userId="4196e5be400b5016" providerId="LiveId" clId="{63A034E2-CFB5-4531-80BE-55215581E230}" dt="2025-03-19T18:36:06.561" v="2" actId="47"/>
        <pc:sldMkLst>
          <pc:docMk/>
          <pc:sldMk cId="1632813452" sldId="263"/>
        </pc:sldMkLst>
      </pc:sldChg>
      <pc:sldChg chg="addSp modSp add del">
        <pc:chgData name="Paolla Reis" userId="4196e5be400b5016" providerId="LiveId" clId="{63A034E2-CFB5-4531-80BE-55215581E230}" dt="2025-03-25T16:03:25.883" v="169" actId="47"/>
        <pc:sldMkLst>
          <pc:docMk/>
          <pc:sldMk cId="1633354585" sldId="263"/>
        </pc:sldMkLst>
        <pc:picChg chg="add mod">
          <ac:chgData name="Paolla Reis" userId="4196e5be400b5016" providerId="LiveId" clId="{63A034E2-CFB5-4531-80BE-55215581E230}" dt="2025-03-25T04:19:50.134" v="155"/>
          <ac:picMkLst>
            <pc:docMk/>
            <pc:sldMk cId="1633354585" sldId="263"/>
            <ac:picMk id="16" creationId="{0182E1BE-2B83-336A-FEA1-3D371FF721B1}"/>
          </ac:picMkLst>
        </pc:picChg>
      </pc:sldChg>
      <pc:sldChg chg="addSp modSp add">
        <pc:chgData name="Paolla Reis" userId="4196e5be400b5016" providerId="LiveId" clId="{63A034E2-CFB5-4531-80BE-55215581E230}" dt="2025-03-25T16:04:23.439" v="208"/>
        <pc:sldMkLst>
          <pc:docMk/>
          <pc:sldMk cId="322154039" sldId="264"/>
        </pc:sldMkLst>
        <pc:picChg chg="add mod">
          <ac:chgData name="Paolla Reis" userId="4196e5be400b5016" providerId="LiveId" clId="{63A034E2-CFB5-4531-80BE-55215581E230}" dt="2025-03-25T16:04:23.439" v="208"/>
          <ac:picMkLst>
            <pc:docMk/>
            <pc:sldMk cId="322154039" sldId="264"/>
            <ac:picMk id="16" creationId="{992D5399-01F5-5DC8-0998-A14FFD69C487}"/>
          </ac:picMkLst>
        </pc:picChg>
      </pc:sldChg>
      <pc:sldChg chg="addSp modSp add del mod replId modTransition">
        <pc:chgData name="Paolla Reis" userId="4196e5be400b5016" providerId="LiveId" clId="{63A034E2-CFB5-4531-80BE-55215581E230}" dt="2025-03-25T04:18:37.483" v="117" actId="47"/>
        <pc:sldMkLst>
          <pc:docMk/>
          <pc:sldMk cId="1122659285" sldId="264"/>
        </pc:sldMkLst>
      </pc:sldChg>
      <pc:sldChg chg="addSp modSp add del replId">
        <pc:chgData name="Paolla Reis" userId="4196e5be400b5016" providerId="LiveId" clId="{63A034E2-CFB5-4531-80BE-55215581E230}" dt="2025-03-25T16:03:25.883" v="169" actId="47"/>
        <pc:sldMkLst>
          <pc:docMk/>
          <pc:sldMk cId="2499299478" sldId="264"/>
        </pc:sldMkLst>
        <pc:picChg chg="add mod">
          <ac:chgData name="Paolla Reis" userId="4196e5be400b5016" providerId="LiveId" clId="{63A034E2-CFB5-4531-80BE-55215581E230}" dt="2025-03-25T04:19:42.392" v="153"/>
          <ac:picMkLst>
            <pc:docMk/>
            <pc:sldMk cId="2499299478" sldId="264"/>
            <ac:picMk id="18" creationId="{446973F7-1508-008D-52E7-6FC429676B3E}"/>
          </ac:picMkLst>
        </pc:picChg>
      </pc:sldChg>
      <pc:sldChg chg="del">
        <pc:chgData name="Paolla Reis" userId="4196e5be400b5016" providerId="LiveId" clId="{63A034E2-CFB5-4531-80BE-55215581E230}" dt="2025-03-19T18:36:06.561" v="2" actId="47"/>
        <pc:sldMkLst>
          <pc:docMk/>
          <pc:sldMk cId="3887081188" sldId="264"/>
        </pc:sldMkLst>
      </pc:sldChg>
      <pc:sldChg chg="addSp modSp add mod replId">
        <pc:chgData name="Paolla Reis" userId="4196e5be400b5016" providerId="LiveId" clId="{63A034E2-CFB5-4531-80BE-55215581E230}" dt="2025-03-25T16:04:16.675" v="206" actId="1076"/>
        <pc:sldMkLst>
          <pc:docMk/>
          <pc:sldMk cId="330767827" sldId="265"/>
        </pc:sldMkLst>
        <pc:picChg chg="add mod">
          <ac:chgData name="Paolla Reis" userId="4196e5be400b5016" providerId="LiveId" clId="{63A034E2-CFB5-4531-80BE-55215581E230}" dt="2025-03-25T16:04:16.675" v="206" actId="1076"/>
          <ac:picMkLst>
            <pc:docMk/>
            <pc:sldMk cId="330767827" sldId="265"/>
            <ac:picMk id="18" creationId="{B4BECBBC-B835-AA77-74E9-307C876D3402}"/>
          </ac:picMkLst>
        </pc:picChg>
      </pc:sldChg>
      <pc:sldChg chg="addSp modSp add del">
        <pc:chgData name="Paolla Reis" userId="4196e5be400b5016" providerId="LiveId" clId="{63A034E2-CFB5-4531-80BE-55215581E230}" dt="2025-03-25T16:03:25.883" v="169" actId="47"/>
        <pc:sldMkLst>
          <pc:docMk/>
          <pc:sldMk cId="949679918" sldId="265"/>
        </pc:sldMkLst>
        <pc:picChg chg="add mod">
          <ac:chgData name="Paolla Reis" userId="4196e5be400b5016" providerId="LiveId" clId="{63A034E2-CFB5-4531-80BE-55215581E230}" dt="2025-03-25T04:19:34.543" v="151"/>
          <ac:picMkLst>
            <pc:docMk/>
            <pc:sldMk cId="949679918" sldId="265"/>
            <ac:picMk id="20" creationId="{AEEFBF3E-3247-0FD4-3D1F-DF9BEE89018E}"/>
          </ac:picMkLst>
        </pc:picChg>
      </pc:sldChg>
      <pc:sldChg chg="del">
        <pc:chgData name="Paolla Reis" userId="4196e5be400b5016" providerId="LiveId" clId="{63A034E2-CFB5-4531-80BE-55215581E230}" dt="2025-03-19T18:38:21.632" v="57" actId="47"/>
        <pc:sldMkLst>
          <pc:docMk/>
          <pc:sldMk cId="2354167168" sldId="265"/>
        </pc:sldMkLst>
      </pc:sldChg>
      <pc:sldChg chg="addSp modSp add del replId">
        <pc:chgData name="Paolla Reis" userId="4196e5be400b5016" providerId="LiveId" clId="{63A034E2-CFB5-4531-80BE-55215581E230}" dt="2025-03-25T16:03:25.883" v="169" actId="47"/>
        <pc:sldMkLst>
          <pc:docMk/>
          <pc:sldMk cId="154992725" sldId="266"/>
        </pc:sldMkLst>
        <pc:picChg chg="add mod">
          <ac:chgData name="Paolla Reis" userId="4196e5be400b5016" providerId="LiveId" clId="{63A034E2-CFB5-4531-80BE-55215581E230}" dt="2025-03-25T04:19:27.057" v="149"/>
          <ac:picMkLst>
            <pc:docMk/>
            <pc:sldMk cId="154992725" sldId="266"/>
            <ac:picMk id="22" creationId="{612F8206-8172-A0D5-C18A-B3CB13621437}"/>
          </ac:picMkLst>
        </pc:picChg>
      </pc:sldChg>
      <pc:sldChg chg="addSp modSp add">
        <pc:chgData name="Paolla Reis" userId="4196e5be400b5016" providerId="LiveId" clId="{63A034E2-CFB5-4531-80BE-55215581E230}" dt="2025-03-25T16:04:08.244" v="202"/>
        <pc:sldMkLst>
          <pc:docMk/>
          <pc:sldMk cId="1413577646" sldId="266"/>
        </pc:sldMkLst>
        <pc:picChg chg="add mod">
          <ac:chgData name="Paolla Reis" userId="4196e5be400b5016" providerId="LiveId" clId="{63A034E2-CFB5-4531-80BE-55215581E230}" dt="2025-03-25T16:04:08.244" v="202"/>
          <ac:picMkLst>
            <pc:docMk/>
            <pc:sldMk cId="1413577646" sldId="266"/>
            <ac:picMk id="20" creationId="{52C4DC1C-AFEC-FF7C-32A8-D243CF0E4E2F}"/>
          </ac:picMkLst>
        </pc:picChg>
      </pc:sldChg>
      <pc:sldChg chg="addSp modSp add del mod">
        <pc:chgData name="Paolla Reis" userId="4196e5be400b5016" providerId="LiveId" clId="{63A034E2-CFB5-4531-80BE-55215581E230}" dt="2025-03-19T18:41:09.259" v="58" actId="47"/>
        <pc:sldMkLst>
          <pc:docMk/>
          <pc:sldMk cId="2470763079" sldId="266"/>
        </pc:sldMkLst>
      </pc:sldChg>
      <pc:sldChg chg="addSp modSp add replId">
        <pc:chgData name="Paolla Reis" userId="4196e5be400b5016" providerId="LiveId" clId="{63A034E2-CFB5-4531-80BE-55215581E230}" dt="2025-03-25T16:04:00.437" v="200"/>
        <pc:sldMkLst>
          <pc:docMk/>
          <pc:sldMk cId="175197460" sldId="267"/>
        </pc:sldMkLst>
        <pc:picChg chg="add mod">
          <ac:chgData name="Paolla Reis" userId="4196e5be400b5016" providerId="LiveId" clId="{63A034E2-CFB5-4531-80BE-55215581E230}" dt="2025-03-25T16:04:00.437" v="200"/>
          <ac:picMkLst>
            <pc:docMk/>
            <pc:sldMk cId="175197460" sldId="267"/>
            <ac:picMk id="22" creationId="{8164AA82-9D9C-2FB8-834B-4B0463210C34}"/>
          </ac:picMkLst>
        </pc:picChg>
      </pc:sldChg>
      <pc:sldChg chg="addSp modSp add del mod">
        <pc:chgData name="Paolla Reis" userId="4196e5be400b5016" providerId="LiveId" clId="{63A034E2-CFB5-4531-80BE-55215581E230}" dt="2025-03-19T18:41:09.259" v="58" actId="47"/>
        <pc:sldMkLst>
          <pc:docMk/>
          <pc:sldMk cId="2822311759" sldId="267"/>
        </pc:sldMkLst>
      </pc:sldChg>
      <pc:sldChg chg="addSp modSp add del mod">
        <pc:chgData name="Paolla Reis" userId="4196e5be400b5016" providerId="LiveId" clId="{63A034E2-CFB5-4531-80BE-55215581E230}" dt="2025-03-19T18:41:09.259" v="58" actId="47"/>
        <pc:sldMkLst>
          <pc:docMk/>
          <pc:sldMk cId="233819879" sldId="268"/>
        </pc:sldMkLst>
      </pc:sldChg>
      <pc:sldChg chg="addSp modSp add del mod">
        <pc:chgData name="Paolla Reis" userId="4196e5be400b5016" providerId="LiveId" clId="{63A034E2-CFB5-4531-80BE-55215581E230}" dt="2025-03-19T18:41:09.259" v="58" actId="47"/>
        <pc:sldMkLst>
          <pc:docMk/>
          <pc:sldMk cId="3556374632" sldId="269"/>
        </pc:sldMkLst>
      </pc:sldChg>
      <pc:sldChg chg="addSp delSp modSp add del mod ord">
        <pc:chgData name="Paolla Reis" userId="4196e5be400b5016" providerId="LiveId" clId="{63A034E2-CFB5-4531-80BE-55215581E230}" dt="2025-03-19T18:41:09.259" v="58" actId="47"/>
        <pc:sldMkLst>
          <pc:docMk/>
          <pc:sldMk cId="1320504983" sldId="270"/>
        </pc:sldMkLst>
      </pc:sldChg>
      <pc:sldChg chg="addSp modSp add del mod">
        <pc:chgData name="Paolla Reis" userId="4196e5be400b5016" providerId="LiveId" clId="{63A034E2-CFB5-4531-80BE-55215581E230}" dt="2025-03-19T18:41:09.259" v="58" actId="47"/>
        <pc:sldMkLst>
          <pc:docMk/>
          <pc:sldMk cId="1896104884" sldId="271"/>
        </pc:sldMkLst>
      </pc:sldChg>
      <pc:sldChg chg="addSp delSp modSp new del mod">
        <pc:chgData name="Paolla Reis" userId="4196e5be400b5016" providerId="LiveId" clId="{63A034E2-CFB5-4531-80BE-55215581E230}" dt="2025-03-19T18:41:09.259" v="58" actId="47"/>
        <pc:sldMkLst>
          <pc:docMk/>
          <pc:sldMk cId="4215672245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92960-7E03-1A2C-503B-2334845CEF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AC4A06F-67AD-044E-7A7E-387767F50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350D54-862E-CA35-7086-2C0AAADFD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E4D621-C60A-026B-4CFB-E234244C2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B7E280-B457-9F9B-BF5D-04B7F9083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064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7B29E4-33B6-60B3-1B7B-D98995B51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1DFFC95-8431-1929-B53B-A62CFD526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6537002-4D3C-4BC0-8012-2DAA1505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F5F941F-7186-BE1D-59BA-6F34C918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FAD907-DA69-6E6F-62E4-D3A07C44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0086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9A29FA1-C7BA-6502-5AC5-81874E6740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093DA0D-18F4-2082-BF8F-EAA6C176A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11DA50-3749-9923-D120-B5F037F44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9A900F-D4D9-76B4-E08E-2B9DB5FC0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C356C8-0D32-259C-72C5-B09D7B781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8480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472D8-039D-0E00-790F-B444A1B1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A820C0-40E4-B4AB-9D68-EB630980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7A8610-6201-E33F-031E-D6EE1E05A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DD288B-AFF7-B463-EA10-560B7BB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B1A80F-24AC-CF75-FB9E-50EB46EDE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94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F0D6C-ED6C-B3D7-9F68-8C73FC748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175FC92-9519-0823-E904-69EE7C2B1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6817C4-FB1B-FF8F-71CF-EC9B0A7EE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AB18B3D-AE98-EBCE-DCA5-43B8D8712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57B2B2A-133C-5F89-E9C0-E2410B2C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018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32B99E-817B-23E8-F5DD-5E351F712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57DEBB-0FB0-E5ED-7E3A-FD99241CB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22B5754-F395-7428-9DE8-2F656F8B54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8CFE53-44A2-8C9C-8EFE-1E7882DFB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ED7317B-29BC-836B-9A8F-C0BD05F28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F7EEA76-42F8-2AE8-BB4A-E6C2165A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9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5F373-AFD5-4737-3261-D5C48D9FF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E37BF2D-8567-9AC8-51FF-04DA9CCED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22FED6A-15E8-856A-1B79-3BE263826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E5C2CE-4C87-9841-B776-52FE800EE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90BB44F-A199-0A4B-9368-4D7A1FF69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202E695-6E2C-6FA6-D13B-A840594A0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E202E78-89C7-8A93-ABCF-B61F42E34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9B4D10A-4E07-DD6D-4367-628C940F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632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B97566-CCA5-F667-588E-3EE9A965B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5966D05-24D5-871B-1907-3C380A377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009A4B9-B0F0-E895-5217-F68ECC67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0563B59-D058-D888-F5E6-E8ADC8751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013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9542C7-E563-F4B2-2B85-075CBDD54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4A892FE-4208-4C25-D7FD-02EF26855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FD81EA1-8351-E849-2A50-9E180E327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279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CF6C55-C62B-F148-18DB-E5FD29CFB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BB79AE-80A1-FBA5-BD42-ACD83CFDC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822BC80-F719-28B4-87CF-94A244A75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9B15B34-6A4D-F5A5-71D2-48D238444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08B1EF2-EB55-3481-34AE-0885994C4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7A4BA7-BA3D-9F2E-8F39-07B1AF81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680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06DAD9-1054-7D7F-F79C-1637B2F4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38F1EAC-B038-AA13-81E2-15496AE25A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C331352-0D2B-5D08-7372-317C875B0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B7196B7-444C-8688-AC87-9FA9D5FE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431F124-E41C-53F2-0C66-4A3E6B3E6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3806E1F-30FA-DDED-E291-645F4D10D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175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752C2E5-4E56-6DEC-BAFC-F33E9DB9A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4AA1DD8-7AFB-3D99-0F9D-56E86B28E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E38F8D-D5E5-7867-DF4F-4AA22A13E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A3B2DA-35D8-4FDD-9091-FDB1885E3A63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6F65A3-E28D-F756-C081-50E0E00F5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24CF3A6-0196-C1AF-2463-F79B4B4CE6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465ABA-0E60-408C-B68C-7DD633D917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1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7DD5B84F-EFC5-9563-9322-01CEDBA1C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4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2D1BD-6CEE-09CC-3174-AEFD591B6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8164AA82-9D9C-2FB8-834B-4B0463210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7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6AFD1-E89A-4D1A-53F1-B05EDF578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9B728F77-4ADB-2C59-5B7E-93C65A336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5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BBBEE-368A-8299-38F5-236F9E45B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E53D396C-3578-54FB-B829-E0AEEFC67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43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8C3D0-F2AD-E8C8-61DA-48CFF28DF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Diagrama&#10;&#10;O conteúdo gerado por IA pode estar incorreto.">
            <a:extLst>
              <a:ext uri="{FF2B5EF4-FFF2-40B4-BE49-F238E27FC236}">
                <a16:creationId xmlns:a16="http://schemas.microsoft.com/office/drawing/2014/main" id="{1B656558-37BA-94D0-C2BF-C5806D34C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01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3A4F8-A150-518D-2EF2-92B67F7C8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Texto&#10;&#10;O conteúdo gerado por IA pode estar incorreto.">
            <a:extLst>
              <a:ext uri="{FF2B5EF4-FFF2-40B4-BE49-F238E27FC236}">
                <a16:creationId xmlns:a16="http://schemas.microsoft.com/office/drawing/2014/main" id="{912E3BE9-0C70-ABFE-D68F-A518351DB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13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0A4BC-4FA6-C38B-722C-752D1A941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C4916E9B-2100-8FFE-5E98-7C38981D7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1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22CAB0-CFF2-47E9-8153-1EEE6BD43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Logotipo, nome da empresa&#10;&#10;O conteúdo gerado por IA pode estar incorreto.">
            <a:extLst>
              <a:ext uri="{FF2B5EF4-FFF2-40B4-BE49-F238E27FC236}">
                <a16:creationId xmlns:a16="http://schemas.microsoft.com/office/drawing/2014/main" id="{992D5399-01F5-5DC8-0998-A14FFD69C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4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90ABA-D31F-7336-991F-FFEBB3ABA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B4BECBBC-B835-AA77-74E9-307C876D3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7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1343E-BE9F-29E0-500C-4C80EC8E5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52C4DC1C-AFEC-FF7C-32A8-D243CF0E4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7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2025-03-19T18:32:18Z</dcterms:created>
  <dcterms:modified xsi:type="dcterms:W3CDTF">2025-03-25T16:05:03Z</dcterms:modified>
</cp:coreProperties>
</file>