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AC7A1E-A872-472A-90B1-7B40B88A019C}" v="11" dt="2025-03-25T20:42:38.8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66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olla Reis" userId="4196e5be400b5016" providerId="LiveId" clId="{EBAC7A1E-A872-472A-90B1-7B40B88A019C}"/>
    <pc:docChg chg="undo custSel addSld delSld modSld">
      <pc:chgData name="Paolla Reis" userId="4196e5be400b5016" providerId="LiveId" clId="{EBAC7A1E-A872-472A-90B1-7B40B88A019C}" dt="2025-03-25T20:42:38.858" v="51"/>
      <pc:docMkLst>
        <pc:docMk/>
      </pc:docMkLst>
      <pc:sldChg chg="addSp delSp modSp mod">
        <pc:chgData name="Paolla Reis" userId="4196e5be400b5016" providerId="LiveId" clId="{EBAC7A1E-A872-472A-90B1-7B40B88A019C}" dt="2025-03-25T20:42:36.344" v="50" actId="21"/>
        <pc:sldMkLst>
          <pc:docMk/>
          <pc:sldMk cId="1935104818" sldId="257"/>
        </pc:sldMkLst>
        <pc:picChg chg="del">
          <ac:chgData name="Paolla Reis" userId="4196e5be400b5016" providerId="LiveId" clId="{EBAC7A1E-A872-472A-90B1-7B40B88A019C}" dt="2025-03-25T20:40:23.741" v="0" actId="478"/>
          <ac:picMkLst>
            <pc:docMk/>
            <pc:sldMk cId="1935104818" sldId="257"/>
            <ac:picMk id="3" creationId="{E6C150C0-68D1-0A6F-6C64-A351388FF56B}"/>
          </ac:picMkLst>
        </pc:picChg>
        <pc:picChg chg="add mod">
          <ac:chgData name="Paolla Reis" userId="4196e5be400b5016" providerId="LiveId" clId="{EBAC7A1E-A872-472A-90B1-7B40B88A019C}" dt="2025-03-25T20:41:22.884" v="31" actId="1076"/>
          <ac:picMkLst>
            <pc:docMk/>
            <pc:sldMk cId="1935104818" sldId="257"/>
            <ac:picMk id="4" creationId="{F1F52889-EDF1-EA0A-95B5-613BFBEA1C12}"/>
          </ac:picMkLst>
        </pc:picChg>
        <pc:picChg chg="add del mod">
          <ac:chgData name="Paolla Reis" userId="4196e5be400b5016" providerId="LiveId" clId="{EBAC7A1E-A872-472A-90B1-7B40B88A019C}" dt="2025-03-25T20:42:36.344" v="50" actId="21"/>
          <ac:picMkLst>
            <pc:docMk/>
            <pc:sldMk cId="1935104818" sldId="257"/>
            <ac:picMk id="6" creationId="{8482D40B-EAEF-61EC-2E37-F916EF61ED92}"/>
          </ac:picMkLst>
        </pc:picChg>
        <pc:picChg chg="add del mod">
          <ac:chgData name="Paolla Reis" userId="4196e5be400b5016" providerId="LiveId" clId="{EBAC7A1E-A872-472A-90B1-7B40B88A019C}" dt="2025-03-25T20:42:31.305" v="48" actId="21"/>
          <ac:picMkLst>
            <pc:docMk/>
            <pc:sldMk cId="1935104818" sldId="257"/>
            <ac:picMk id="8" creationId="{CA9B7873-AE71-C35E-D988-32E0817167EC}"/>
          </ac:picMkLst>
        </pc:picChg>
        <pc:picChg chg="add del mod">
          <ac:chgData name="Paolla Reis" userId="4196e5be400b5016" providerId="LiveId" clId="{EBAC7A1E-A872-472A-90B1-7B40B88A019C}" dt="2025-03-25T20:42:19.782" v="46" actId="21"/>
          <ac:picMkLst>
            <pc:docMk/>
            <pc:sldMk cId="1935104818" sldId="257"/>
            <ac:picMk id="10" creationId="{55C345C2-A7A2-8635-C502-06ABD139702B}"/>
          </ac:picMkLst>
        </pc:picChg>
        <pc:picChg chg="add del mod">
          <ac:chgData name="Paolla Reis" userId="4196e5be400b5016" providerId="LiveId" clId="{EBAC7A1E-A872-472A-90B1-7B40B88A019C}" dt="2025-03-25T20:42:13.648" v="44" actId="21"/>
          <ac:picMkLst>
            <pc:docMk/>
            <pc:sldMk cId="1935104818" sldId="257"/>
            <ac:picMk id="12" creationId="{29DEC361-8F9E-1C48-B363-82685B4EC941}"/>
          </ac:picMkLst>
        </pc:picChg>
        <pc:picChg chg="add del mod">
          <ac:chgData name="Paolla Reis" userId="4196e5be400b5016" providerId="LiveId" clId="{EBAC7A1E-A872-472A-90B1-7B40B88A019C}" dt="2025-03-25T20:42:04.846" v="42" actId="21"/>
          <ac:picMkLst>
            <pc:docMk/>
            <pc:sldMk cId="1935104818" sldId="257"/>
            <ac:picMk id="14" creationId="{DE484580-364F-E047-4FE8-111D1BFBE6B4}"/>
          </ac:picMkLst>
        </pc:picChg>
        <pc:picChg chg="add del mod">
          <ac:chgData name="Paolla Reis" userId="4196e5be400b5016" providerId="LiveId" clId="{EBAC7A1E-A872-472A-90B1-7B40B88A019C}" dt="2025-03-25T20:41:56.644" v="40" actId="21"/>
          <ac:picMkLst>
            <pc:docMk/>
            <pc:sldMk cId="1935104818" sldId="257"/>
            <ac:picMk id="16" creationId="{A2A6CFC2-670F-3962-93AE-8306BC134194}"/>
          </ac:picMkLst>
        </pc:picChg>
        <pc:picChg chg="add del mod">
          <ac:chgData name="Paolla Reis" userId="4196e5be400b5016" providerId="LiveId" clId="{EBAC7A1E-A872-472A-90B1-7B40B88A019C}" dt="2025-03-25T20:41:48.756" v="38" actId="21"/>
          <ac:picMkLst>
            <pc:docMk/>
            <pc:sldMk cId="1935104818" sldId="257"/>
            <ac:picMk id="18" creationId="{95780ACF-01EB-916D-62EB-44B265AC23FA}"/>
          </ac:picMkLst>
        </pc:picChg>
        <pc:picChg chg="add del mod">
          <ac:chgData name="Paolla Reis" userId="4196e5be400b5016" providerId="LiveId" clId="{EBAC7A1E-A872-472A-90B1-7B40B88A019C}" dt="2025-03-25T20:41:26.434" v="32" actId="21"/>
          <ac:picMkLst>
            <pc:docMk/>
            <pc:sldMk cId="1935104818" sldId="257"/>
            <ac:picMk id="20" creationId="{B6490DA6-34A6-481C-494D-07C4F0907100}"/>
          </ac:picMkLst>
        </pc:picChg>
      </pc:sldChg>
      <pc:sldChg chg="addSp delSp modSp mod">
        <pc:chgData name="Paolla Reis" userId="4196e5be400b5016" providerId="LiveId" clId="{EBAC7A1E-A872-472A-90B1-7B40B88A019C}" dt="2025-03-25T20:42:38.858" v="51"/>
        <pc:sldMkLst>
          <pc:docMk/>
          <pc:sldMk cId="581014036" sldId="258"/>
        </pc:sldMkLst>
        <pc:picChg chg="del">
          <ac:chgData name="Paolla Reis" userId="4196e5be400b5016" providerId="LiveId" clId="{EBAC7A1E-A872-472A-90B1-7B40B88A019C}" dt="2025-03-25T20:40:35.484" v="1" actId="478"/>
          <ac:picMkLst>
            <pc:docMk/>
            <pc:sldMk cId="581014036" sldId="258"/>
            <ac:picMk id="5" creationId="{5D55CE80-0E74-1CF2-F7A1-F7D5855AAD93}"/>
          </ac:picMkLst>
        </pc:picChg>
        <pc:picChg chg="add mod">
          <ac:chgData name="Paolla Reis" userId="4196e5be400b5016" providerId="LiveId" clId="{EBAC7A1E-A872-472A-90B1-7B40B88A019C}" dt="2025-03-25T20:42:38.858" v="51"/>
          <ac:picMkLst>
            <pc:docMk/>
            <pc:sldMk cId="581014036" sldId="258"/>
            <ac:picMk id="6" creationId="{8482D40B-EAEF-61EC-2E37-F916EF61ED92}"/>
          </ac:picMkLst>
        </pc:picChg>
      </pc:sldChg>
      <pc:sldChg chg="del">
        <pc:chgData name="Paolla Reis" userId="4196e5be400b5016" providerId="LiveId" clId="{EBAC7A1E-A872-472A-90B1-7B40B88A019C}" dt="2025-03-25T20:40:42.846" v="2" actId="47"/>
        <pc:sldMkLst>
          <pc:docMk/>
          <pc:sldMk cId="1928986719" sldId="259"/>
        </pc:sldMkLst>
      </pc:sldChg>
      <pc:sldChg chg="addSp modSp add">
        <pc:chgData name="Paolla Reis" userId="4196e5be400b5016" providerId="LiveId" clId="{EBAC7A1E-A872-472A-90B1-7B40B88A019C}" dt="2025-03-25T20:42:33.613" v="49"/>
        <pc:sldMkLst>
          <pc:docMk/>
          <pc:sldMk cId="2645796320" sldId="259"/>
        </pc:sldMkLst>
        <pc:picChg chg="add mod">
          <ac:chgData name="Paolla Reis" userId="4196e5be400b5016" providerId="LiveId" clId="{EBAC7A1E-A872-472A-90B1-7B40B88A019C}" dt="2025-03-25T20:42:33.613" v="49"/>
          <ac:picMkLst>
            <pc:docMk/>
            <pc:sldMk cId="2645796320" sldId="259"/>
            <ac:picMk id="8" creationId="{CA9B7873-AE71-C35E-D988-32E0817167EC}"/>
          </ac:picMkLst>
        </pc:picChg>
      </pc:sldChg>
      <pc:sldChg chg="addSp modSp add">
        <pc:chgData name="Paolla Reis" userId="4196e5be400b5016" providerId="LiveId" clId="{EBAC7A1E-A872-472A-90B1-7B40B88A019C}" dt="2025-03-25T20:42:22.794" v="47"/>
        <pc:sldMkLst>
          <pc:docMk/>
          <pc:sldMk cId="153682985" sldId="260"/>
        </pc:sldMkLst>
        <pc:picChg chg="add mod">
          <ac:chgData name="Paolla Reis" userId="4196e5be400b5016" providerId="LiveId" clId="{EBAC7A1E-A872-472A-90B1-7B40B88A019C}" dt="2025-03-25T20:42:22.794" v="47"/>
          <ac:picMkLst>
            <pc:docMk/>
            <pc:sldMk cId="153682985" sldId="260"/>
            <ac:picMk id="10" creationId="{55C345C2-A7A2-8635-C502-06ABD139702B}"/>
          </ac:picMkLst>
        </pc:picChg>
      </pc:sldChg>
      <pc:sldChg chg="del">
        <pc:chgData name="Paolla Reis" userId="4196e5be400b5016" providerId="LiveId" clId="{EBAC7A1E-A872-472A-90B1-7B40B88A019C}" dt="2025-03-25T20:40:42.846" v="2" actId="47"/>
        <pc:sldMkLst>
          <pc:docMk/>
          <pc:sldMk cId="1303628485" sldId="260"/>
        </pc:sldMkLst>
      </pc:sldChg>
      <pc:sldChg chg="addSp modSp add">
        <pc:chgData name="Paolla Reis" userId="4196e5be400b5016" providerId="LiveId" clId="{EBAC7A1E-A872-472A-90B1-7B40B88A019C}" dt="2025-03-25T20:42:16.711" v="45"/>
        <pc:sldMkLst>
          <pc:docMk/>
          <pc:sldMk cId="1139608479" sldId="261"/>
        </pc:sldMkLst>
        <pc:picChg chg="add mod">
          <ac:chgData name="Paolla Reis" userId="4196e5be400b5016" providerId="LiveId" clId="{EBAC7A1E-A872-472A-90B1-7B40B88A019C}" dt="2025-03-25T20:42:16.711" v="45"/>
          <ac:picMkLst>
            <pc:docMk/>
            <pc:sldMk cId="1139608479" sldId="261"/>
            <ac:picMk id="12" creationId="{29DEC361-8F9E-1C48-B363-82685B4EC941}"/>
          </ac:picMkLst>
        </pc:picChg>
      </pc:sldChg>
      <pc:sldChg chg="del">
        <pc:chgData name="Paolla Reis" userId="4196e5be400b5016" providerId="LiveId" clId="{EBAC7A1E-A872-472A-90B1-7B40B88A019C}" dt="2025-03-25T20:40:42.846" v="2" actId="47"/>
        <pc:sldMkLst>
          <pc:docMk/>
          <pc:sldMk cId="3154568426" sldId="261"/>
        </pc:sldMkLst>
      </pc:sldChg>
      <pc:sldChg chg="del">
        <pc:chgData name="Paolla Reis" userId="4196e5be400b5016" providerId="LiveId" clId="{EBAC7A1E-A872-472A-90B1-7B40B88A019C}" dt="2025-03-25T20:40:42.846" v="2" actId="47"/>
        <pc:sldMkLst>
          <pc:docMk/>
          <pc:sldMk cId="1839851532" sldId="262"/>
        </pc:sldMkLst>
      </pc:sldChg>
      <pc:sldChg chg="addSp modSp add">
        <pc:chgData name="Paolla Reis" userId="4196e5be400b5016" providerId="LiveId" clId="{EBAC7A1E-A872-472A-90B1-7B40B88A019C}" dt="2025-03-25T20:42:08.098" v="43"/>
        <pc:sldMkLst>
          <pc:docMk/>
          <pc:sldMk cId="4131534131" sldId="262"/>
        </pc:sldMkLst>
        <pc:picChg chg="add mod">
          <ac:chgData name="Paolla Reis" userId="4196e5be400b5016" providerId="LiveId" clId="{EBAC7A1E-A872-472A-90B1-7B40B88A019C}" dt="2025-03-25T20:42:08.098" v="43"/>
          <ac:picMkLst>
            <pc:docMk/>
            <pc:sldMk cId="4131534131" sldId="262"/>
            <ac:picMk id="14" creationId="{DE484580-364F-E047-4FE8-111D1BFBE6B4}"/>
          </ac:picMkLst>
        </pc:picChg>
      </pc:sldChg>
      <pc:sldChg chg="addSp modSp add">
        <pc:chgData name="Paolla Reis" userId="4196e5be400b5016" providerId="LiveId" clId="{EBAC7A1E-A872-472A-90B1-7B40B88A019C}" dt="2025-03-25T20:42:01.116" v="41"/>
        <pc:sldMkLst>
          <pc:docMk/>
          <pc:sldMk cId="1934254073" sldId="263"/>
        </pc:sldMkLst>
        <pc:picChg chg="add mod">
          <ac:chgData name="Paolla Reis" userId="4196e5be400b5016" providerId="LiveId" clId="{EBAC7A1E-A872-472A-90B1-7B40B88A019C}" dt="2025-03-25T20:42:01.116" v="41"/>
          <ac:picMkLst>
            <pc:docMk/>
            <pc:sldMk cId="1934254073" sldId="263"/>
            <ac:picMk id="16" creationId="{A2A6CFC2-670F-3962-93AE-8306BC134194}"/>
          </ac:picMkLst>
        </pc:picChg>
      </pc:sldChg>
      <pc:sldChg chg="del">
        <pc:chgData name="Paolla Reis" userId="4196e5be400b5016" providerId="LiveId" clId="{EBAC7A1E-A872-472A-90B1-7B40B88A019C}" dt="2025-03-25T20:40:42.846" v="2" actId="47"/>
        <pc:sldMkLst>
          <pc:docMk/>
          <pc:sldMk cId="2279892531" sldId="263"/>
        </pc:sldMkLst>
      </pc:sldChg>
      <pc:sldChg chg="del">
        <pc:chgData name="Paolla Reis" userId="4196e5be400b5016" providerId="LiveId" clId="{EBAC7A1E-A872-472A-90B1-7B40B88A019C}" dt="2025-03-25T20:40:42.846" v="2" actId="47"/>
        <pc:sldMkLst>
          <pc:docMk/>
          <pc:sldMk cId="267690023" sldId="264"/>
        </pc:sldMkLst>
      </pc:sldChg>
      <pc:sldChg chg="addSp modSp add">
        <pc:chgData name="Paolla Reis" userId="4196e5be400b5016" providerId="LiveId" clId="{EBAC7A1E-A872-472A-90B1-7B40B88A019C}" dt="2025-03-25T20:41:52.621" v="39"/>
        <pc:sldMkLst>
          <pc:docMk/>
          <pc:sldMk cId="4081450648" sldId="264"/>
        </pc:sldMkLst>
        <pc:picChg chg="add mod">
          <ac:chgData name="Paolla Reis" userId="4196e5be400b5016" providerId="LiveId" clId="{EBAC7A1E-A872-472A-90B1-7B40B88A019C}" dt="2025-03-25T20:41:52.621" v="39"/>
          <ac:picMkLst>
            <pc:docMk/>
            <pc:sldMk cId="4081450648" sldId="264"/>
            <ac:picMk id="18" creationId="{95780ACF-01EB-916D-62EB-44B265AC23FA}"/>
          </ac:picMkLst>
        </pc:picChg>
      </pc:sldChg>
      <pc:sldChg chg="addSp modSp add">
        <pc:chgData name="Paolla Reis" userId="4196e5be400b5016" providerId="LiveId" clId="{EBAC7A1E-A872-472A-90B1-7B40B88A019C}" dt="2025-03-25T20:41:30.430" v="33"/>
        <pc:sldMkLst>
          <pc:docMk/>
          <pc:sldMk cId="1878041470" sldId="265"/>
        </pc:sldMkLst>
        <pc:picChg chg="add mod">
          <ac:chgData name="Paolla Reis" userId="4196e5be400b5016" providerId="LiveId" clId="{EBAC7A1E-A872-472A-90B1-7B40B88A019C}" dt="2025-03-25T20:41:30.430" v="33"/>
          <ac:picMkLst>
            <pc:docMk/>
            <pc:sldMk cId="1878041470" sldId="265"/>
            <ac:picMk id="20" creationId="{B6490DA6-34A6-481C-494D-07C4F0907100}"/>
          </ac:picMkLst>
        </pc:picChg>
      </pc:sldChg>
      <pc:sldChg chg="add del">
        <pc:chgData name="Paolla Reis" userId="4196e5be400b5016" providerId="LiveId" clId="{EBAC7A1E-A872-472A-90B1-7B40B88A019C}" dt="2025-03-25T20:41:45.366" v="36"/>
        <pc:sldMkLst>
          <pc:docMk/>
          <pc:sldMk cId="491218076" sldId="26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556F86-2FC8-ED05-B067-38747A512F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57FB72E-B055-7424-658B-AB370E194E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16F5E1C-F742-F117-99C4-BC188FAA2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CA0-0389-4DE6-B0AF-FC2EC425C2C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6A566F4-FE01-69A7-012A-CF69A301A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24505F8-FAC8-7638-4DCC-FB928BB9D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C4B6-D1EE-433E-96CC-8D2F60F8C2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7072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925F2C-0CA4-DFAA-C836-33E083224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A3E8928-AD4A-C536-9F1C-F735F01860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23D99BF-BCC9-6EC5-4EB7-8D6F03E15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CA0-0389-4DE6-B0AF-FC2EC425C2C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0FBDEBC-42E2-0D6B-A2EE-DB7BE92DA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12C650C-437C-6F98-3B9C-58506BE20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C4B6-D1EE-433E-96CC-8D2F60F8C2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1081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4B4BD21-43DC-629E-ACE2-A0BFDDB59F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62261294-B477-7EAA-8FB3-16B2E25194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ACFE5B8-7D75-6C25-340D-8C8F1B0B0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CA0-0389-4DE6-B0AF-FC2EC425C2C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21988AA-3143-E901-DF74-E9938B65F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7CF484A-3989-7994-D1D2-EEB71631E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C4B6-D1EE-433E-96CC-8D2F60F8C2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4740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FE6183-5083-D745-D96C-A262BE19E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F69F022-80C1-7617-A2F2-DFA293ACE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2E67D70-5DCD-FA4B-F97A-CB35FAB2E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CA0-0389-4DE6-B0AF-FC2EC425C2C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1FC3A4-C3FB-FE1A-E642-A1C88C79F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62AC6CC-B9A1-D20F-27AC-4AFC918AB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C4B6-D1EE-433E-96CC-8D2F60F8C2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8937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67F9B7-9664-A13D-12D6-A947613A7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EE0BD78-6B96-D2F7-C117-3BBDA0EC3C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E112DAF-BABB-231A-53A1-923EBDA52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CA0-0389-4DE6-B0AF-FC2EC425C2C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3203722-76FE-F301-735F-6CE90AFE6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D3F180E-7C53-4CC0-007E-07BA96FA3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C4B6-D1EE-433E-96CC-8D2F60F8C2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5475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FD84A6-CB34-D7B0-7B17-DDB04C63E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D95CFDA-0E10-550D-5967-19C9E7B321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86C402A-B5CC-8CCD-7B9F-5D69521EB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06E704D-94E1-4383-70CA-7334AB161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CA0-0389-4DE6-B0AF-FC2EC425C2C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B751268-3E9F-04C0-504E-244A08180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1D944D3-9B4B-CA0E-A43E-3CDFA7A36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C4B6-D1EE-433E-96CC-8D2F60F8C2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4011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19969D-2CD2-889F-FFFF-A7F50D724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6B9E610-4635-DE55-F856-084B49E16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910B874-2E25-A0C4-A2D1-2945C1A398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DE9F5652-72AC-4B62-46AE-129619DF1F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C931C41B-E3DE-3EBD-8B7E-07828E3526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F885084-516A-7176-225E-A1C73EE95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CA0-0389-4DE6-B0AF-FC2EC425C2C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0D03B163-8B13-2731-F634-019828D5C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880422E8-6D39-8D64-C6A3-95167E14F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C4B6-D1EE-433E-96CC-8D2F60F8C2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93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AE356A-E223-78E9-27A3-2C3448F5B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5F07B213-4700-B7F5-466C-B44CB0690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CA0-0389-4DE6-B0AF-FC2EC425C2C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B89E6E0-AB80-A2AD-0EE2-4415171B2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FF0A640-9BBF-D2B3-43C9-EED32DCC8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C4B6-D1EE-433E-96CC-8D2F60F8C2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1034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43C40411-C8B0-B58B-D9CD-11C585A91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CA0-0389-4DE6-B0AF-FC2EC425C2C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9459A268-E952-A68B-BE9D-998897E99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E8A01E8-FED1-783F-E387-E7ADF528F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C4B6-D1EE-433E-96CC-8D2F60F8C2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13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9B5817-461D-C11D-46A5-AFC33F245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6F9595F-D4E7-FC35-954F-926FD98D4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5DC1451-8CAB-D3D0-0138-A02D207E62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2AE2EEC-1F23-D1E8-718A-5F39ACF30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CA0-0389-4DE6-B0AF-FC2EC425C2C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EA0A064-EFDC-3D7F-CEB4-F3E4B71C1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C5A918-8B3D-96D9-46CC-567111704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C4B6-D1EE-433E-96CC-8D2F60F8C2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1806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1EE18D-3558-4FE2-4268-95ACB8B14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4BE32DBB-A1F3-9C7E-316B-640E4C2EEF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77640D8-E224-C13A-8519-39092C9327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F93D9BF-2EFB-72DD-F218-800F28E48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CA0-0389-4DE6-B0AF-FC2EC425C2C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C3F3186-136C-E881-F1AC-EC5C064FA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17AC563-115B-EE30-EE9E-1AC5FACE6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C4B6-D1EE-433E-96CC-8D2F60F8C2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126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C1FDF259-93C3-4C24-C938-9955C404E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FDC20DA-51DE-B0A9-7D7D-075D34FF98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3F761D5-3751-069C-7495-1D4386E5F3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44FCA0-0389-4DE6-B0AF-FC2EC425C2C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17B65A8-CD87-404E-0486-F3402B67C5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3BEF78F-D5C3-C5B6-6D5D-FB83CDE7BD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9AC4B6-D1EE-433E-96CC-8D2F60F8C2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9728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Logotipo&#10;&#10;O conteúdo gerado por IA pode estar incorreto.">
            <a:extLst>
              <a:ext uri="{FF2B5EF4-FFF2-40B4-BE49-F238E27FC236}">
                <a16:creationId xmlns:a16="http://schemas.microsoft.com/office/drawing/2014/main" id="{F1F52889-EDF1-EA0A-95B5-613BFBEA1C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104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9D08DD-703A-DBDB-C065-DE343597E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Desenho de personagem de desenhos animados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8482D40B-EAEF-61EC-2E37-F916EF61ED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01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A8BCAE-FE94-6B94-0485-C558D68E60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Linha do tempo&#10;&#10;O conteúdo gerado por IA pode estar incorreto.">
            <a:extLst>
              <a:ext uri="{FF2B5EF4-FFF2-40B4-BE49-F238E27FC236}">
                <a16:creationId xmlns:a16="http://schemas.microsoft.com/office/drawing/2014/main" id="{CA9B7873-AE71-C35E-D988-32E0817167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796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F4F15A-D595-D7B3-C311-D880AD94F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Logotipo&#10;&#10;O conteúdo gerado por IA pode estar incorreto.">
            <a:extLst>
              <a:ext uri="{FF2B5EF4-FFF2-40B4-BE49-F238E27FC236}">
                <a16:creationId xmlns:a16="http://schemas.microsoft.com/office/drawing/2014/main" id="{55C345C2-A7A2-8635-C502-06ABD13970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82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2FA696-770E-BFFF-69FB-82D42844D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Uma imagem contendo Diagrama&#10;&#10;O conteúdo gerado por IA pode estar incorreto.">
            <a:extLst>
              <a:ext uri="{FF2B5EF4-FFF2-40B4-BE49-F238E27FC236}">
                <a16:creationId xmlns:a16="http://schemas.microsoft.com/office/drawing/2014/main" id="{29DEC361-8F9E-1C48-B363-82685B4EC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608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9DDCD5-58CF-2D3F-CA95-D34A99A215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 descr="Uma imagem contendo Texto&#10;&#10;O conteúdo gerado por IA pode estar incorreto.">
            <a:extLst>
              <a:ext uri="{FF2B5EF4-FFF2-40B4-BE49-F238E27FC236}">
                <a16:creationId xmlns:a16="http://schemas.microsoft.com/office/drawing/2014/main" id="{DE484580-364F-E047-4FE8-111D1BFBE6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534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5FA8F6-EC0C-27A8-C073-11C13C004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A2A6CFC2-670F-3962-93AE-8306BC1341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254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523107-F286-6A9D-0BB4-3BBD4BF158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Texto&#10;&#10;O conteúdo gerado por IA pode estar incorreto.">
            <a:extLst>
              <a:ext uri="{FF2B5EF4-FFF2-40B4-BE49-F238E27FC236}">
                <a16:creationId xmlns:a16="http://schemas.microsoft.com/office/drawing/2014/main" id="{95780ACF-01EB-916D-62EB-44B265AC2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450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16204E-C1EE-4BF1-42C4-38908F724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B6490DA6-34A6-481C-494D-07C4F09071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041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Paolla Reis</dc:creator>
  <cp:lastModifiedBy>Paolla Reis</cp:lastModifiedBy>
  <cp:revision>1</cp:revision>
  <dcterms:created xsi:type="dcterms:W3CDTF">2025-03-19T19:19:22Z</dcterms:created>
  <dcterms:modified xsi:type="dcterms:W3CDTF">2025-03-25T20:42:42Z</dcterms:modified>
</cp:coreProperties>
</file>