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BEAFE-329B-4187-8C5C-FE2BFCD7D680}" v="9" dt="2025-03-25T16:46:36.8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8A9BEAFE-329B-4187-8C5C-FE2BFCD7D680}"/>
    <pc:docChg chg="custSel addSld delSld modSld sldOrd">
      <pc:chgData name="Paolla Reis" userId="4196e5be400b5016" providerId="LiveId" clId="{8A9BEAFE-329B-4187-8C5C-FE2BFCD7D680}" dt="2025-03-25T16:46:40.744" v="46" actId="2696"/>
      <pc:docMkLst>
        <pc:docMk/>
      </pc:docMkLst>
      <pc:sldChg chg="addSp delSp modSp mod">
        <pc:chgData name="Paolla Reis" userId="4196e5be400b5016" providerId="LiveId" clId="{8A9BEAFE-329B-4187-8C5C-FE2BFCD7D680}" dt="2025-03-25T16:46:35.096" v="44" actId="21"/>
        <pc:sldMkLst>
          <pc:docMk/>
          <pc:sldMk cId="3306735502" sldId="257"/>
        </pc:sldMkLst>
        <pc:picChg chg="del">
          <ac:chgData name="Paolla Reis" userId="4196e5be400b5016" providerId="LiveId" clId="{8A9BEAFE-329B-4187-8C5C-FE2BFCD7D680}" dt="2025-03-25T16:44:49.934" v="11" actId="478"/>
          <ac:picMkLst>
            <pc:docMk/>
            <pc:sldMk cId="3306735502" sldId="257"/>
            <ac:picMk id="3" creationId="{36976253-5445-D80C-CC5E-F9F8F55DC018}"/>
          </ac:picMkLst>
        </pc:picChg>
        <pc:picChg chg="add mod">
          <ac:chgData name="Paolla Reis" userId="4196e5be400b5016" providerId="LiveId" clId="{8A9BEAFE-329B-4187-8C5C-FE2BFCD7D680}" dt="2025-03-25T16:45:44.132" v="31" actId="1076"/>
          <ac:picMkLst>
            <pc:docMk/>
            <pc:sldMk cId="3306735502" sldId="257"/>
            <ac:picMk id="4" creationId="{A0E01C93-8DC9-95D9-BC29-1BA3999E6EC2}"/>
          </ac:picMkLst>
        </pc:picChg>
        <pc:picChg chg="add del mod">
          <ac:chgData name="Paolla Reis" userId="4196e5be400b5016" providerId="LiveId" clId="{8A9BEAFE-329B-4187-8C5C-FE2BFCD7D680}" dt="2025-03-25T16:46:35.096" v="44" actId="21"/>
          <ac:picMkLst>
            <pc:docMk/>
            <pc:sldMk cId="3306735502" sldId="257"/>
            <ac:picMk id="6" creationId="{503093D1-D604-5B81-3951-C5D9E0A82A82}"/>
          </ac:picMkLst>
        </pc:picChg>
        <pc:picChg chg="add del mod">
          <ac:chgData name="Paolla Reis" userId="4196e5be400b5016" providerId="LiveId" clId="{8A9BEAFE-329B-4187-8C5C-FE2BFCD7D680}" dt="2025-03-25T16:46:30.652" v="42" actId="21"/>
          <ac:picMkLst>
            <pc:docMk/>
            <pc:sldMk cId="3306735502" sldId="257"/>
            <ac:picMk id="8" creationId="{3EAA42FE-5D4D-2D67-2F77-047C7EE6E3F6}"/>
          </ac:picMkLst>
        </pc:picChg>
        <pc:picChg chg="add del mod">
          <ac:chgData name="Paolla Reis" userId="4196e5be400b5016" providerId="LiveId" clId="{8A9BEAFE-329B-4187-8C5C-FE2BFCD7D680}" dt="2025-03-25T16:46:26.739" v="40" actId="21"/>
          <ac:picMkLst>
            <pc:docMk/>
            <pc:sldMk cId="3306735502" sldId="257"/>
            <ac:picMk id="10" creationId="{48442991-2B81-C92C-A081-B8FB1B9766CF}"/>
          </ac:picMkLst>
        </pc:picChg>
        <pc:picChg chg="add del mod">
          <ac:chgData name="Paolla Reis" userId="4196e5be400b5016" providerId="LiveId" clId="{8A9BEAFE-329B-4187-8C5C-FE2BFCD7D680}" dt="2025-03-25T16:46:22.381" v="38" actId="21"/>
          <ac:picMkLst>
            <pc:docMk/>
            <pc:sldMk cId="3306735502" sldId="257"/>
            <ac:picMk id="12" creationId="{B0FF6E49-ABDE-9092-9BE8-0ED03E899740}"/>
          </ac:picMkLst>
        </pc:picChg>
        <pc:picChg chg="add del mod">
          <ac:chgData name="Paolla Reis" userId="4196e5be400b5016" providerId="LiveId" clId="{8A9BEAFE-329B-4187-8C5C-FE2BFCD7D680}" dt="2025-03-25T16:46:02.566" v="37" actId="21"/>
          <ac:picMkLst>
            <pc:docMk/>
            <pc:sldMk cId="3306735502" sldId="257"/>
            <ac:picMk id="14" creationId="{95F60B09-9EA9-3411-1FBA-DC3A1E5F05EB}"/>
          </ac:picMkLst>
        </pc:picChg>
        <pc:picChg chg="add del mod">
          <ac:chgData name="Paolla Reis" userId="4196e5be400b5016" providerId="LiveId" clId="{8A9BEAFE-329B-4187-8C5C-FE2BFCD7D680}" dt="2025-03-25T16:45:57.220" v="35" actId="21"/>
          <ac:picMkLst>
            <pc:docMk/>
            <pc:sldMk cId="3306735502" sldId="257"/>
            <ac:picMk id="16" creationId="{72882A6B-E9C5-B240-471B-8344DA5B8534}"/>
          </ac:picMkLst>
        </pc:picChg>
        <pc:picChg chg="add del mod">
          <ac:chgData name="Paolla Reis" userId="4196e5be400b5016" providerId="LiveId" clId="{8A9BEAFE-329B-4187-8C5C-FE2BFCD7D680}" dt="2025-03-25T16:45:46.014" v="32" actId="21"/>
          <ac:picMkLst>
            <pc:docMk/>
            <pc:sldMk cId="3306735502" sldId="257"/>
            <ac:picMk id="18" creationId="{ED6FC42A-E0A7-15E1-C58A-6F91ECA8593E}"/>
          </ac:picMkLst>
        </pc:picChg>
      </pc:sldChg>
      <pc:sldChg chg="delSp del mod modTransition">
        <pc:chgData name="Paolla Reis" userId="4196e5be400b5016" providerId="LiveId" clId="{8A9BEAFE-329B-4187-8C5C-FE2BFCD7D680}" dt="2025-03-25T16:46:40.744" v="46" actId="2696"/>
        <pc:sldMkLst>
          <pc:docMk/>
          <pc:sldMk cId="3112916327" sldId="258"/>
        </pc:sldMkLst>
        <pc:picChg chg="del">
          <ac:chgData name="Paolla Reis" userId="4196e5be400b5016" providerId="LiveId" clId="{8A9BEAFE-329B-4187-8C5C-FE2BFCD7D680}" dt="2025-03-25T16:44:34.028" v="4" actId="478"/>
          <ac:picMkLst>
            <pc:docMk/>
            <pc:sldMk cId="3112916327" sldId="258"/>
            <ac:picMk id="5" creationId="{687A41FF-67AB-00DE-299A-2E61182615BB}"/>
          </ac:picMkLst>
        </pc:picChg>
      </pc:sldChg>
      <pc:sldChg chg="addSp delSp modSp mod ord modTransition">
        <pc:chgData name="Paolla Reis" userId="4196e5be400b5016" providerId="LiveId" clId="{8A9BEAFE-329B-4187-8C5C-FE2BFCD7D680}" dt="2025-03-25T16:46:36.829" v="45"/>
        <pc:sldMkLst>
          <pc:docMk/>
          <pc:sldMk cId="3786890709" sldId="259"/>
        </pc:sldMkLst>
        <pc:picChg chg="add mod">
          <ac:chgData name="Paolla Reis" userId="4196e5be400b5016" providerId="LiveId" clId="{8A9BEAFE-329B-4187-8C5C-FE2BFCD7D680}" dt="2025-03-25T16:46:36.829" v="45"/>
          <ac:picMkLst>
            <pc:docMk/>
            <pc:sldMk cId="3786890709" sldId="259"/>
            <ac:picMk id="6" creationId="{503093D1-D604-5B81-3951-C5D9E0A82A82}"/>
          </ac:picMkLst>
        </pc:picChg>
        <pc:picChg chg="del">
          <ac:chgData name="Paolla Reis" userId="4196e5be400b5016" providerId="LiveId" clId="{8A9BEAFE-329B-4187-8C5C-FE2BFCD7D680}" dt="2025-03-25T16:44:36.270" v="5" actId="478"/>
          <ac:picMkLst>
            <pc:docMk/>
            <pc:sldMk cId="3786890709" sldId="259"/>
            <ac:picMk id="7" creationId="{8B8A060D-61A8-2181-EF46-0D041641793C}"/>
          </ac:picMkLst>
        </pc:picChg>
      </pc:sldChg>
      <pc:sldChg chg="addSp modSp add">
        <pc:chgData name="Paolla Reis" userId="4196e5be400b5016" providerId="LiveId" clId="{8A9BEAFE-329B-4187-8C5C-FE2BFCD7D680}" dt="2025-03-25T16:46:32.249" v="43"/>
        <pc:sldMkLst>
          <pc:docMk/>
          <pc:sldMk cId="1042348759" sldId="260"/>
        </pc:sldMkLst>
        <pc:picChg chg="add mod">
          <ac:chgData name="Paolla Reis" userId="4196e5be400b5016" providerId="LiveId" clId="{8A9BEAFE-329B-4187-8C5C-FE2BFCD7D680}" dt="2025-03-25T16:46:32.249" v="43"/>
          <ac:picMkLst>
            <pc:docMk/>
            <pc:sldMk cId="1042348759" sldId="260"/>
            <ac:picMk id="8" creationId="{3EAA42FE-5D4D-2D67-2F77-047C7EE6E3F6}"/>
          </ac:picMkLst>
        </pc:picChg>
      </pc:sldChg>
      <pc:sldChg chg="del modTransition">
        <pc:chgData name="Paolla Reis" userId="4196e5be400b5016" providerId="LiveId" clId="{8A9BEAFE-329B-4187-8C5C-FE2BFCD7D680}" dt="2025-03-25T16:44:39.549" v="6" actId="47"/>
        <pc:sldMkLst>
          <pc:docMk/>
          <pc:sldMk cId="2345059683" sldId="260"/>
        </pc:sldMkLst>
      </pc:sldChg>
      <pc:sldChg chg="addSp modSp add replId">
        <pc:chgData name="Paolla Reis" userId="4196e5be400b5016" providerId="LiveId" clId="{8A9BEAFE-329B-4187-8C5C-FE2BFCD7D680}" dt="2025-03-25T16:46:28.065" v="41"/>
        <pc:sldMkLst>
          <pc:docMk/>
          <pc:sldMk cId="2082194463" sldId="261"/>
        </pc:sldMkLst>
        <pc:picChg chg="add mod">
          <ac:chgData name="Paolla Reis" userId="4196e5be400b5016" providerId="LiveId" clId="{8A9BEAFE-329B-4187-8C5C-FE2BFCD7D680}" dt="2025-03-25T16:46:28.065" v="41"/>
          <ac:picMkLst>
            <pc:docMk/>
            <pc:sldMk cId="2082194463" sldId="261"/>
            <ac:picMk id="10" creationId="{48442991-2B81-C92C-A081-B8FB1B9766CF}"/>
          </ac:picMkLst>
        </pc:picChg>
      </pc:sldChg>
      <pc:sldChg chg="del modTransition">
        <pc:chgData name="Paolla Reis" userId="4196e5be400b5016" providerId="LiveId" clId="{8A9BEAFE-329B-4187-8C5C-FE2BFCD7D680}" dt="2025-03-25T16:44:39.549" v="6" actId="47"/>
        <pc:sldMkLst>
          <pc:docMk/>
          <pc:sldMk cId="3289991281" sldId="261"/>
        </pc:sldMkLst>
      </pc:sldChg>
      <pc:sldChg chg="del modTransition">
        <pc:chgData name="Paolla Reis" userId="4196e5be400b5016" providerId="LiveId" clId="{8A9BEAFE-329B-4187-8C5C-FE2BFCD7D680}" dt="2025-03-25T16:44:39.549" v="6" actId="47"/>
        <pc:sldMkLst>
          <pc:docMk/>
          <pc:sldMk cId="2430666998" sldId="262"/>
        </pc:sldMkLst>
      </pc:sldChg>
      <pc:sldChg chg="addSp modSp add">
        <pc:chgData name="Paolla Reis" userId="4196e5be400b5016" providerId="LiveId" clId="{8A9BEAFE-329B-4187-8C5C-FE2BFCD7D680}" dt="2025-03-25T16:46:24.261" v="39"/>
        <pc:sldMkLst>
          <pc:docMk/>
          <pc:sldMk cId="3998345938" sldId="262"/>
        </pc:sldMkLst>
        <pc:picChg chg="add mod">
          <ac:chgData name="Paolla Reis" userId="4196e5be400b5016" providerId="LiveId" clId="{8A9BEAFE-329B-4187-8C5C-FE2BFCD7D680}" dt="2025-03-25T16:46:24.261" v="39"/>
          <ac:picMkLst>
            <pc:docMk/>
            <pc:sldMk cId="3998345938" sldId="262"/>
            <ac:picMk id="12" creationId="{B0FF6E49-ABDE-9092-9BE8-0ED03E899740}"/>
          </ac:picMkLst>
        </pc:picChg>
      </pc:sldChg>
      <pc:sldChg chg="addSp modSp add replId">
        <pc:chgData name="Paolla Reis" userId="4196e5be400b5016" providerId="LiveId" clId="{8A9BEAFE-329B-4187-8C5C-FE2BFCD7D680}" dt="2025-03-25T16:45:59.267" v="36"/>
        <pc:sldMkLst>
          <pc:docMk/>
          <pc:sldMk cId="3762053144" sldId="263"/>
        </pc:sldMkLst>
        <pc:picChg chg="add mod">
          <ac:chgData name="Paolla Reis" userId="4196e5be400b5016" providerId="LiveId" clId="{8A9BEAFE-329B-4187-8C5C-FE2BFCD7D680}" dt="2025-03-25T16:45:59.267" v="36"/>
          <ac:picMkLst>
            <pc:docMk/>
            <pc:sldMk cId="3762053144" sldId="263"/>
            <ac:picMk id="16" creationId="{72882A6B-E9C5-B240-471B-8344DA5B8534}"/>
          </ac:picMkLst>
        </pc:picChg>
      </pc:sldChg>
      <pc:sldChg chg="del modTransition">
        <pc:chgData name="Paolla Reis" userId="4196e5be400b5016" providerId="LiveId" clId="{8A9BEAFE-329B-4187-8C5C-FE2BFCD7D680}" dt="2025-03-25T16:44:39.549" v="6" actId="47"/>
        <pc:sldMkLst>
          <pc:docMk/>
          <pc:sldMk cId="3867091565" sldId="263"/>
        </pc:sldMkLst>
      </pc:sldChg>
      <pc:sldChg chg="addSp modSp add">
        <pc:chgData name="Paolla Reis" userId="4196e5be400b5016" providerId="LiveId" clId="{8A9BEAFE-329B-4187-8C5C-FE2BFCD7D680}" dt="2025-03-25T16:45:49.380" v="33"/>
        <pc:sldMkLst>
          <pc:docMk/>
          <pc:sldMk cId="2579770879" sldId="264"/>
        </pc:sldMkLst>
        <pc:picChg chg="add mod">
          <ac:chgData name="Paolla Reis" userId="4196e5be400b5016" providerId="LiveId" clId="{8A9BEAFE-329B-4187-8C5C-FE2BFCD7D680}" dt="2025-03-25T16:45:49.380" v="33"/>
          <ac:picMkLst>
            <pc:docMk/>
            <pc:sldMk cId="2579770879" sldId="264"/>
            <ac:picMk id="18" creationId="{ED6FC42A-E0A7-15E1-C58A-6F91ECA8593E}"/>
          </ac:picMkLst>
        </pc:picChg>
      </pc:sldChg>
      <pc:sldChg chg="del modTransition">
        <pc:chgData name="Paolla Reis" userId="4196e5be400b5016" providerId="LiveId" clId="{8A9BEAFE-329B-4187-8C5C-FE2BFCD7D680}" dt="2025-03-25T16:44:39.549" v="6" actId="47"/>
        <pc:sldMkLst>
          <pc:docMk/>
          <pc:sldMk cId="4195517030" sldId="264"/>
        </pc:sldMkLst>
      </pc:sldChg>
      <pc:sldChg chg="add del replId">
        <pc:chgData name="Paolla Reis" userId="4196e5be400b5016" providerId="LiveId" clId="{8A9BEAFE-329B-4187-8C5C-FE2BFCD7D680}" dt="2025-03-25T16:45:54.175" v="34" actId="2696"/>
        <pc:sldMkLst>
          <pc:docMk/>
          <pc:sldMk cId="1534006873" sldId="265"/>
        </pc:sldMkLst>
      </pc:sldChg>
      <pc:sldChg chg="add del">
        <pc:chgData name="Paolla Reis" userId="4196e5be400b5016" providerId="LiveId" clId="{8A9BEAFE-329B-4187-8C5C-FE2BFCD7D680}" dt="2025-03-25T16:45:54.175" v="34" actId="2696"/>
        <pc:sldMkLst>
          <pc:docMk/>
          <pc:sldMk cId="830678332" sldId="266"/>
        </pc:sldMkLst>
      </pc:sldChg>
      <pc:sldChg chg="add del replId">
        <pc:chgData name="Paolla Reis" userId="4196e5be400b5016" providerId="LiveId" clId="{8A9BEAFE-329B-4187-8C5C-FE2BFCD7D680}" dt="2025-03-25T16:45:54.175" v="34" actId="2696"/>
        <pc:sldMkLst>
          <pc:docMk/>
          <pc:sldMk cId="2004280814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6130B4-02CB-8DCC-B054-385E04896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0CAE64-226A-2DCB-27E0-B7CCA0CF6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D064F1-44E2-722A-79D5-11D94DA1C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11DD0C-1ED5-1AFD-8F27-13F18CACD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0F2821C-D569-FFEB-F895-B677CA675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110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03DC95-F969-82B3-F2EF-AC4928FBC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A57E7A3-8BC9-AF61-F53A-40931C593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D8E912-34D3-5ECC-E99B-847DAB13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93706-5E52-3D01-C134-8E6F675F2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ED9F00F-A832-30F9-7749-7880299E3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026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D68EACA-29A5-830A-13C7-F5E941C58E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E90605B-4AE0-B2B8-973F-F48A18E80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F12FA4-BB22-6C40-8DC3-940EE2BC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73DDAC-54C2-C1A5-864E-A2B1B376C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62301C8-AA4B-4EB6-728E-8AF7BB03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925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20DCA3-CA24-BEEB-075C-4B359EE4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B88736-1067-C19C-AC5C-61EB9A728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D212E12-593D-7E91-7097-7B374E46A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0F95D8D-93F0-5429-209F-C450C3517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1604171-0E57-11D2-9EA0-4505BE8D6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030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CF582C-E7E3-D0A6-7DDD-F82E7A1A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5D1164D-B34D-416F-290E-F05505F90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11371A-05D5-8A6E-3F8E-F68B0E389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01276C3-F21D-A693-D3DE-A087F0CC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DC985F-5E21-40B5-F47C-6BA91112F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8317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766AD9-3442-3934-D679-71C590685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CFB37E8-A5C9-9162-61FA-9C6FBCE2CF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19E6611-8110-5DEA-D1FF-1D0BDCCAC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20CE6A3-67AD-2C72-4B2F-3C4B418C4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6C0165E-55AC-9966-2A3F-B231959B0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68F8911-7220-2B85-B922-C0F6831C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937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DE7077-1409-4C34-6DF0-1B0A7A21A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42654B7-C427-7C65-4807-212251544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0CDECC1-8270-2B71-7A4E-6FC9F8BB8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2D07764-D616-D609-3BD2-638501D06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FE467B2-A523-5E8F-FC4E-87A9C1DE06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83A419D-3D7F-71D5-1077-FBC9C950B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B7E190F-3013-EE30-79EA-51FD419BC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6291BA6-8DBD-DEC1-FC78-7FF45CA7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129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57E7CC-6198-C495-9069-6570D4EF8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FAB147E-7813-9B61-2EDB-0A8847383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B12F1BF-6153-DAEA-D642-530BF273F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EC1AB79-9656-5911-75CF-A0ED575B6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493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D61E38B-AD09-7D3C-7B16-7F2D8425A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29C1AB5-EAF3-59C3-8681-3DBE2F4F4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5A93E7-8F99-ACBE-E7E5-C9E1296F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79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7D9D51-20B2-A89D-877E-9E4418942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9D336C-FD32-6FCA-B1B4-8E2CD9F96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8BF215C-5DD4-6AF7-5001-B2C84E23B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89D0E3F-9B8D-55F1-6ECD-383D9F8D1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C86051F-0F09-87E1-6EAE-13ACFA032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2DB3147-B2BF-186A-D730-A5CF6DF64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928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82B49D-2199-D124-9F41-CE57B1557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EC0117A-F9B9-B3E2-3D0D-DD8839916F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737A831-F776-FDAE-BC45-222B4EE7B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BF8C7BC-6C6F-3DF8-D570-AD0CF55FD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9260BCB-D8B8-886E-2403-BBDFC255A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8D8DD3E-9A0D-2110-4FDE-AA93CC1A3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713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53E39D8-5A61-B07A-B73E-68C0CF793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888FEFC-D002-8EC1-17E3-8E6D5CF76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CB4FB2-6D19-4EE4-06F2-E5A0D43453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C4FBE5-C941-4C1D-9637-056A410CD0C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35D8405-E08B-9848-31B2-9621CA649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BC7491F-16CA-17D2-D2FA-A7C4A72A7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1395C0-A30E-49E5-912E-E2821CF45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330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A0E01C93-8DC9-95D9-BC29-1BA3999E6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35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6D5A9-1C94-E554-DEFE-3ECEA9C22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503093D1-D604-5B81-3951-C5D9E0A82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9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81164-1D1F-E558-B786-17BE2A78C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3EAA42FE-5D4D-2D67-2F77-047C7EE6E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48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C3628-FB6A-E37A-B4C9-709DE9939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Texto&#10;&#10;O conteúdo gerado por IA pode estar incorreto.">
            <a:extLst>
              <a:ext uri="{FF2B5EF4-FFF2-40B4-BE49-F238E27FC236}">
                <a16:creationId xmlns:a16="http://schemas.microsoft.com/office/drawing/2014/main" id="{48442991-2B81-C92C-A081-B8FB1B976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94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C1D84-B71D-6119-F812-9A6A1486B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Diagrama&#10;&#10;O conteúdo gerado por IA pode estar incorreto.">
            <a:extLst>
              <a:ext uri="{FF2B5EF4-FFF2-40B4-BE49-F238E27FC236}">
                <a16:creationId xmlns:a16="http://schemas.microsoft.com/office/drawing/2014/main" id="{B0FF6E49-ABDE-9092-9BE8-0ED03E899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4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9DA89-AF7E-BB9D-C8DC-06AE1FE4B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72882A6B-E9C5-B240-471B-8344DA5B8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53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D195-EA47-13FC-3004-CCB473DA4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Texto&#10;&#10;O conteúdo gerado por IA pode estar incorreto.">
            <a:extLst>
              <a:ext uri="{FF2B5EF4-FFF2-40B4-BE49-F238E27FC236}">
                <a16:creationId xmlns:a16="http://schemas.microsoft.com/office/drawing/2014/main" id="{ED6FC42A-E0A7-15E1-C58A-6F91ECA85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70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2025-03-19T19:09:55Z</dcterms:created>
  <dcterms:modified xsi:type="dcterms:W3CDTF">2025-03-25T16:46:41Z</dcterms:modified>
</cp:coreProperties>
</file>