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6B2806-D142-4A03-81C0-56B50B1D4874}" v="9" dt="2025-03-25T16:36:13.3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6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3D6B2806-D142-4A03-81C0-56B50B1D4874}"/>
    <pc:docChg chg="custSel addSld delSld modSld">
      <pc:chgData name="Paolla Reis" userId="4196e5be400b5016" providerId="LiveId" clId="{3D6B2806-D142-4A03-81C0-56B50B1D4874}" dt="2025-03-25T16:36:13.371" v="48"/>
      <pc:docMkLst>
        <pc:docMk/>
      </pc:docMkLst>
      <pc:sldChg chg="addSp delSp modSp mod">
        <pc:chgData name="Paolla Reis" userId="4196e5be400b5016" providerId="LiveId" clId="{3D6B2806-D142-4A03-81C0-56B50B1D4874}" dt="2025-03-25T16:36:11.544" v="47" actId="21"/>
        <pc:sldMkLst>
          <pc:docMk/>
          <pc:sldMk cId="10742857" sldId="256"/>
        </pc:sldMkLst>
        <pc:picChg chg="add mod">
          <ac:chgData name="Paolla Reis" userId="4196e5be400b5016" providerId="LiveId" clId="{3D6B2806-D142-4A03-81C0-56B50B1D4874}" dt="2025-03-25T16:13:47.718" v="25" actId="1076"/>
          <ac:picMkLst>
            <pc:docMk/>
            <pc:sldMk cId="10742857" sldId="256"/>
            <ac:picMk id="3" creationId="{C870A7FA-CDD0-089D-4E38-01CA053059FE}"/>
          </ac:picMkLst>
        </pc:picChg>
        <pc:picChg chg="del">
          <ac:chgData name="Paolla Reis" userId="4196e5be400b5016" providerId="LiveId" clId="{3D6B2806-D142-4A03-81C0-56B50B1D4874}" dt="2025-03-25T16:13:15.583" v="0" actId="478"/>
          <ac:picMkLst>
            <pc:docMk/>
            <pc:sldMk cId="10742857" sldId="256"/>
            <ac:picMk id="5" creationId="{DD7842A0-418F-1427-3F15-D566D19E756F}"/>
          </ac:picMkLst>
        </pc:picChg>
        <pc:picChg chg="add del mod">
          <ac:chgData name="Paolla Reis" userId="4196e5be400b5016" providerId="LiveId" clId="{3D6B2806-D142-4A03-81C0-56B50B1D4874}" dt="2025-03-25T16:36:11.544" v="47" actId="21"/>
          <ac:picMkLst>
            <pc:docMk/>
            <pc:sldMk cId="10742857" sldId="256"/>
            <ac:picMk id="6" creationId="{39283380-3E63-2F4D-711C-72C4C2995DB1}"/>
          </ac:picMkLst>
        </pc:picChg>
        <pc:picChg chg="add del mod">
          <ac:chgData name="Paolla Reis" userId="4196e5be400b5016" providerId="LiveId" clId="{3D6B2806-D142-4A03-81C0-56B50B1D4874}" dt="2025-03-25T16:36:07.952" v="45" actId="21"/>
          <ac:picMkLst>
            <pc:docMk/>
            <pc:sldMk cId="10742857" sldId="256"/>
            <ac:picMk id="8" creationId="{63C2B4DB-3F3F-7768-B609-8ED04D5E8F43}"/>
          </ac:picMkLst>
        </pc:picChg>
        <pc:picChg chg="add del mod">
          <ac:chgData name="Paolla Reis" userId="4196e5be400b5016" providerId="LiveId" clId="{3D6B2806-D142-4A03-81C0-56B50B1D4874}" dt="2025-03-25T16:36:01.617" v="42" actId="21"/>
          <ac:picMkLst>
            <pc:docMk/>
            <pc:sldMk cId="10742857" sldId="256"/>
            <ac:picMk id="10" creationId="{371155F8-C2FE-63FA-0290-D4C6B5268EDC}"/>
          </ac:picMkLst>
        </pc:picChg>
        <pc:picChg chg="add del mod">
          <ac:chgData name="Paolla Reis" userId="4196e5be400b5016" providerId="LiveId" clId="{3D6B2806-D142-4A03-81C0-56B50B1D4874}" dt="2025-03-25T16:35:54.613" v="39" actId="21"/>
          <ac:picMkLst>
            <pc:docMk/>
            <pc:sldMk cId="10742857" sldId="256"/>
            <ac:picMk id="12" creationId="{366DF511-30E0-9902-841B-720CA25F8A22}"/>
          </ac:picMkLst>
        </pc:picChg>
        <pc:picChg chg="add del mod">
          <ac:chgData name="Paolla Reis" userId="4196e5be400b5016" providerId="LiveId" clId="{3D6B2806-D142-4A03-81C0-56B50B1D4874}" dt="2025-03-25T16:35:48.780" v="37" actId="21"/>
          <ac:picMkLst>
            <pc:docMk/>
            <pc:sldMk cId="10742857" sldId="256"/>
            <ac:picMk id="14" creationId="{D34B720C-49FA-B828-A40A-327D49958F58}"/>
          </ac:picMkLst>
        </pc:picChg>
        <pc:picChg chg="add del mod">
          <ac:chgData name="Paolla Reis" userId="4196e5be400b5016" providerId="LiveId" clId="{3D6B2806-D142-4A03-81C0-56B50B1D4874}" dt="2025-03-25T16:35:44.875" v="35" actId="21"/>
          <ac:picMkLst>
            <pc:docMk/>
            <pc:sldMk cId="10742857" sldId="256"/>
            <ac:picMk id="16" creationId="{4CE3064E-38A9-F4CF-7AF9-D57FCAE75C92}"/>
          </ac:picMkLst>
        </pc:picChg>
        <pc:picChg chg="add del mod">
          <ac:chgData name="Paolla Reis" userId="4196e5be400b5016" providerId="LiveId" clId="{3D6B2806-D142-4A03-81C0-56B50B1D4874}" dt="2025-03-25T16:35:39.834" v="33" actId="21"/>
          <ac:picMkLst>
            <pc:docMk/>
            <pc:sldMk cId="10742857" sldId="256"/>
            <ac:picMk id="18" creationId="{6B42FBB6-C127-AA76-E7BD-830FE0E86BBC}"/>
          </ac:picMkLst>
        </pc:picChg>
        <pc:picChg chg="add del mod">
          <ac:chgData name="Paolla Reis" userId="4196e5be400b5016" providerId="LiveId" clId="{3D6B2806-D142-4A03-81C0-56B50B1D4874}" dt="2025-03-25T16:35:28.861" v="30" actId="21"/>
          <ac:picMkLst>
            <pc:docMk/>
            <pc:sldMk cId="10742857" sldId="256"/>
            <ac:picMk id="20" creationId="{E49B2517-3D57-C413-DF5B-7AA751846E75}"/>
          </ac:picMkLst>
        </pc:picChg>
      </pc:sldChg>
      <pc:sldChg chg="addSp delSp modSp mod">
        <pc:chgData name="Paolla Reis" userId="4196e5be400b5016" providerId="LiveId" clId="{3D6B2806-D142-4A03-81C0-56B50B1D4874}" dt="2025-03-25T16:36:13.371" v="48"/>
        <pc:sldMkLst>
          <pc:docMk/>
          <pc:sldMk cId="1291673425" sldId="257"/>
        </pc:sldMkLst>
        <pc:picChg chg="add mod">
          <ac:chgData name="Paolla Reis" userId="4196e5be400b5016" providerId="LiveId" clId="{3D6B2806-D142-4A03-81C0-56B50B1D4874}" dt="2025-03-25T16:36:13.371" v="48"/>
          <ac:picMkLst>
            <pc:docMk/>
            <pc:sldMk cId="1291673425" sldId="257"/>
            <ac:picMk id="6" creationId="{39283380-3E63-2F4D-711C-72C4C2995DB1}"/>
          </ac:picMkLst>
        </pc:picChg>
        <pc:picChg chg="del">
          <ac:chgData name="Paolla Reis" userId="4196e5be400b5016" providerId="LiveId" clId="{3D6B2806-D142-4A03-81C0-56B50B1D4874}" dt="2025-03-25T16:13:18.593" v="1" actId="478"/>
          <ac:picMkLst>
            <pc:docMk/>
            <pc:sldMk cId="1291673425" sldId="257"/>
            <ac:picMk id="7" creationId="{F46B04D4-FC41-EE0A-C53B-6BCA486A8A3C}"/>
          </ac:picMkLst>
        </pc:picChg>
      </pc:sldChg>
      <pc:sldChg chg="del">
        <pc:chgData name="Paolla Reis" userId="4196e5be400b5016" providerId="LiveId" clId="{3D6B2806-D142-4A03-81C0-56B50B1D4874}" dt="2025-03-25T16:13:22.478" v="2" actId="47"/>
        <pc:sldMkLst>
          <pc:docMk/>
          <pc:sldMk cId="3010688218" sldId="258"/>
        </pc:sldMkLst>
      </pc:sldChg>
      <pc:sldChg chg="addSp modSp add">
        <pc:chgData name="Paolla Reis" userId="4196e5be400b5016" providerId="LiveId" clId="{3D6B2806-D142-4A03-81C0-56B50B1D4874}" dt="2025-03-25T16:35:56.058" v="40"/>
        <pc:sldMkLst>
          <pc:docMk/>
          <pc:sldMk cId="3460236437" sldId="258"/>
        </pc:sldMkLst>
        <pc:picChg chg="add mod">
          <ac:chgData name="Paolla Reis" userId="4196e5be400b5016" providerId="LiveId" clId="{3D6B2806-D142-4A03-81C0-56B50B1D4874}" dt="2025-03-25T16:35:56.058" v="40"/>
          <ac:picMkLst>
            <pc:docMk/>
            <pc:sldMk cId="3460236437" sldId="258"/>
            <ac:picMk id="12" creationId="{366DF511-30E0-9902-841B-720CA25F8A22}"/>
          </ac:picMkLst>
        </pc:picChg>
      </pc:sldChg>
      <pc:sldChg chg="del">
        <pc:chgData name="Paolla Reis" userId="4196e5be400b5016" providerId="LiveId" clId="{3D6B2806-D142-4A03-81C0-56B50B1D4874}" dt="2025-03-25T16:13:22.478" v="2" actId="47"/>
        <pc:sldMkLst>
          <pc:docMk/>
          <pc:sldMk cId="1220704033" sldId="259"/>
        </pc:sldMkLst>
      </pc:sldChg>
      <pc:sldChg chg="addSp modSp add">
        <pc:chgData name="Paolla Reis" userId="4196e5be400b5016" providerId="LiveId" clId="{3D6B2806-D142-4A03-81C0-56B50B1D4874}" dt="2025-03-25T16:35:50.265" v="38"/>
        <pc:sldMkLst>
          <pc:docMk/>
          <pc:sldMk cId="1606219179" sldId="259"/>
        </pc:sldMkLst>
        <pc:picChg chg="add mod">
          <ac:chgData name="Paolla Reis" userId="4196e5be400b5016" providerId="LiveId" clId="{3D6B2806-D142-4A03-81C0-56B50B1D4874}" dt="2025-03-25T16:35:50.265" v="38"/>
          <ac:picMkLst>
            <pc:docMk/>
            <pc:sldMk cId="1606219179" sldId="259"/>
            <ac:picMk id="14" creationId="{D34B720C-49FA-B828-A40A-327D49958F58}"/>
          </ac:picMkLst>
        </pc:picChg>
      </pc:sldChg>
      <pc:sldChg chg="addSp modSp add">
        <pc:chgData name="Paolla Reis" userId="4196e5be400b5016" providerId="LiveId" clId="{3D6B2806-D142-4A03-81C0-56B50B1D4874}" dt="2025-03-25T16:35:46.297" v="36"/>
        <pc:sldMkLst>
          <pc:docMk/>
          <pc:sldMk cId="1290146247" sldId="260"/>
        </pc:sldMkLst>
        <pc:picChg chg="add mod">
          <ac:chgData name="Paolla Reis" userId="4196e5be400b5016" providerId="LiveId" clId="{3D6B2806-D142-4A03-81C0-56B50B1D4874}" dt="2025-03-25T16:35:46.297" v="36"/>
          <ac:picMkLst>
            <pc:docMk/>
            <pc:sldMk cId="1290146247" sldId="260"/>
            <ac:picMk id="16" creationId="{4CE3064E-38A9-F4CF-7AF9-D57FCAE75C92}"/>
          </ac:picMkLst>
        </pc:picChg>
      </pc:sldChg>
      <pc:sldChg chg="del">
        <pc:chgData name="Paolla Reis" userId="4196e5be400b5016" providerId="LiveId" clId="{3D6B2806-D142-4A03-81C0-56B50B1D4874}" dt="2025-03-25T16:13:22.478" v="2" actId="47"/>
        <pc:sldMkLst>
          <pc:docMk/>
          <pc:sldMk cId="2500752067" sldId="260"/>
        </pc:sldMkLst>
      </pc:sldChg>
      <pc:sldChg chg="addSp modSp add">
        <pc:chgData name="Paolla Reis" userId="4196e5be400b5016" providerId="LiveId" clId="{3D6B2806-D142-4A03-81C0-56B50B1D4874}" dt="2025-03-25T16:35:42.138" v="34"/>
        <pc:sldMkLst>
          <pc:docMk/>
          <pc:sldMk cId="1379417700" sldId="261"/>
        </pc:sldMkLst>
        <pc:picChg chg="add mod">
          <ac:chgData name="Paolla Reis" userId="4196e5be400b5016" providerId="LiveId" clId="{3D6B2806-D142-4A03-81C0-56B50B1D4874}" dt="2025-03-25T16:35:42.138" v="34"/>
          <ac:picMkLst>
            <pc:docMk/>
            <pc:sldMk cId="1379417700" sldId="261"/>
            <ac:picMk id="18" creationId="{6B42FBB6-C127-AA76-E7BD-830FE0E86BBC}"/>
          </ac:picMkLst>
        </pc:picChg>
      </pc:sldChg>
      <pc:sldChg chg="del">
        <pc:chgData name="Paolla Reis" userId="4196e5be400b5016" providerId="LiveId" clId="{3D6B2806-D142-4A03-81C0-56B50B1D4874}" dt="2025-03-25T16:13:22.478" v="2" actId="47"/>
        <pc:sldMkLst>
          <pc:docMk/>
          <pc:sldMk cId="2801585483" sldId="261"/>
        </pc:sldMkLst>
      </pc:sldChg>
      <pc:sldChg chg="addSp modSp add">
        <pc:chgData name="Paolla Reis" userId="4196e5be400b5016" providerId="LiveId" clId="{3D6B2806-D142-4A03-81C0-56B50B1D4874}" dt="2025-03-25T16:35:36.672" v="32"/>
        <pc:sldMkLst>
          <pc:docMk/>
          <pc:sldMk cId="139980525" sldId="262"/>
        </pc:sldMkLst>
        <pc:picChg chg="add mod">
          <ac:chgData name="Paolla Reis" userId="4196e5be400b5016" providerId="LiveId" clId="{3D6B2806-D142-4A03-81C0-56B50B1D4874}" dt="2025-03-25T16:35:36.672" v="32"/>
          <ac:picMkLst>
            <pc:docMk/>
            <pc:sldMk cId="139980525" sldId="262"/>
            <ac:picMk id="20" creationId="{E49B2517-3D57-C413-DF5B-7AA751846E75}"/>
          </ac:picMkLst>
        </pc:picChg>
      </pc:sldChg>
      <pc:sldChg chg="del">
        <pc:chgData name="Paolla Reis" userId="4196e5be400b5016" providerId="LiveId" clId="{3D6B2806-D142-4A03-81C0-56B50B1D4874}" dt="2025-03-25T16:13:22.478" v="2" actId="47"/>
        <pc:sldMkLst>
          <pc:docMk/>
          <pc:sldMk cId="2396072272" sldId="262"/>
        </pc:sldMkLst>
      </pc:sldChg>
      <pc:sldChg chg="del">
        <pc:chgData name="Paolla Reis" userId="4196e5be400b5016" providerId="LiveId" clId="{3D6B2806-D142-4A03-81C0-56B50B1D4874}" dt="2025-03-25T16:13:22.478" v="2" actId="47"/>
        <pc:sldMkLst>
          <pc:docMk/>
          <pc:sldMk cId="2286596542" sldId="263"/>
        </pc:sldMkLst>
      </pc:sldChg>
      <pc:sldChg chg="addSp modSp add">
        <pc:chgData name="Paolla Reis" userId="4196e5be400b5016" providerId="LiveId" clId="{3D6B2806-D142-4A03-81C0-56B50B1D4874}" dt="2025-03-25T16:36:03.572" v="43"/>
        <pc:sldMkLst>
          <pc:docMk/>
          <pc:sldMk cId="2347415287" sldId="263"/>
        </pc:sldMkLst>
        <pc:picChg chg="add mod">
          <ac:chgData name="Paolla Reis" userId="4196e5be400b5016" providerId="LiveId" clId="{3D6B2806-D142-4A03-81C0-56B50B1D4874}" dt="2025-03-25T16:36:03.572" v="43"/>
          <ac:picMkLst>
            <pc:docMk/>
            <pc:sldMk cId="2347415287" sldId="263"/>
            <ac:picMk id="10" creationId="{371155F8-C2FE-63FA-0290-D4C6B5268EDC}"/>
          </ac:picMkLst>
        </pc:picChg>
      </pc:sldChg>
      <pc:sldChg chg="addSp modSp add">
        <pc:chgData name="Paolla Reis" userId="4196e5be400b5016" providerId="LiveId" clId="{3D6B2806-D142-4A03-81C0-56B50B1D4874}" dt="2025-03-25T16:36:09.358" v="46"/>
        <pc:sldMkLst>
          <pc:docMk/>
          <pc:sldMk cId="3948798636" sldId="264"/>
        </pc:sldMkLst>
        <pc:picChg chg="add mod">
          <ac:chgData name="Paolla Reis" userId="4196e5be400b5016" providerId="LiveId" clId="{3D6B2806-D142-4A03-81C0-56B50B1D4874}" dt="2025-03-25T16:36:09.358" v="46"/>
          <ac:picMkLst>
            <pc:docMk/>
            <pc:sldMk cId="3948798636" sldId="264"/>
            <ac:picMk id="8" creationId="{63C2B4DB-3F3F-7768-B609-8ED04D5E8F4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E0A800-0761-3FEF-D7DE-0E34AD291E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0798C39-D275-8142-4E74-EDEF7FA6B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D90CDCB-B1A3-6525-94A2-822EB54BE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9B9822A-103A-5829-596E-2F38FBEA0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280AA1-CEB3-9F31-E1BC-F1BB98CF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0026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BAF9DB-4C1A-19F2-8FF9-08C21ADD7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F87CE96-D208-E0B1-D545-F8C906BF7D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332A29D-38DD-B197-53E8-F5F7C2C7F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EE8323-B51F-65C2-3F45-9F7E709FD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077FC2D-E485-2283-F9FE-235ADF434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021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6A21333-E222-29C5-066F-9BE76C2E52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2C5EB87-EB33-0A65-5AB7-3313F67B9B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2A30617-1B17-8FB3-AC51-574CC75C3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5C00BB9-D5B6-A825-B270-53C113885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19DEDA-DE71-6BC4-758F-E6E0406B5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028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87A99D-E769-3E57-D55B-EADAAA0DB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87980B5-BE16-CF54-B4EB-7F00AE6B0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13BF7D8-63DE-EA8D-B757-57A4612EA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B5FB743-BCB9-1589-3708-B7C1CFA4D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4EB508E-0919-D99E-B4F5-1B2E7A2B3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5849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14715B-505A-B091-72FE-4B6DA3A5E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913C658-8A67-7F67-CC4A-0A4186BA7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431AD2D-C2DA-B116-E0D4-BB6FFD7C0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736D52-8E5C-D5E9-0379-5D6D16C21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CC60682-3E83-89FC-B24C-D27886AD2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322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85AA0-ACB5-0897-3DCA-27B9FC235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68712A0-3EA3-AF42-4CB6-F1C27586CA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B0A8ED4-7C05-6F8B-614B-67F036E47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181D728-2493-EAFB-870A-EF481C15D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2650468-FA30-99A9-CD97-E935EE282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AA0D268-54D9-480C-D828-A330ADB4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21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09AD22-747D-2E6B-B6BB-63E4A1EA0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52481E5-8AF2-A955-6F20-AF3757AAF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73A914F-B24F-ECF9-4220-9F73902C51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B5A1BE8-CB40-3BF7-CD90-D682493F36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AF873A83-1E6B-D27F-FBAD-D923605A3D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78C1449-298D-D6B3-A0AD-2FCC40ACA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99BEA8F-8CD1-1003-9399-46D805FB0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3DFD777-A969-B52E-14B7-D42BC7576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818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8251F-E284-87C4-57BC-CF736DDDC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583A599-68AA-7D04-DCC6-F9D0589D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8B882B2-CBA9-53EF-C450-7A90C63EA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9DFCB59-5335-1017-E12A-1718AF8B3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714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B4D1054-D785-3C57-03B6-3A6AA29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6EDE886-0CF9-5BA4-9A5B-77CCE1E95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591FCEE-61FC-F483-ADE7-5E0585D27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0949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AAF511-5359-14E8-05FA-9CBC1A750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C1137B-DB0B-4C70-53F6-C3342728E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F3F33B3-0DAD-368C-3DCC-F57FF77A5E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4C06E70-D5DD-7DB6-968A-09038B8AD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492CD90-1F3F-2AE8-4937-5534675CE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3718D57-BDFE-ECED-D9ED-4E905D84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897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CD0EDB-DC4A-5801-9228-4DFA9D963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0CA57FE-D963-4357-9EF4-F29550FEA9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A37D49D-6CA5-7ECC-7C3B-5335D9C616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C7F229F-28F2-4D9D-5106-BF07C5414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D8A5C66-61AE-ACEE-65DA-3FF317BD6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D1D2FDF-FF3F-23DE-911E-C8E44D58D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99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2883B14-DEA1-EEE0-4CD4-BDDD1C5FD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AFF835C-C86F-2633-F295-22C1F5A8F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67BC4FE-91E7-B1FE-A3E8-A259F4BD50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E0FAE7-35E7-4D23-BBAA-91A5C70ECD9C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89502B-837C-56FE-E778-89CA2B9CDC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8DEE100-9C3E-C5C3-CFF7-41C47C3AB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594947-FA0C-41C9-9D4C-3920BD4B97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834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Logotipo&#10;&#10;O conteúdo gerado por IA pode estar incorreto.">
            <a:extLst>
              <a:ext uri="{FF2B5EF4-FFF2-40B4-BE49-F238E27FC236}">
                <a16:creationId xmlns:a16="http://schemas.microsoft.com/office/drawing/2014/main" id="{C870A7FA-CDD0-089D-4E38-01CA053059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FD674-5578-FBD1-F145-A7E7DB5B0D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39283380-3E63-2F4D-711C-72C4C2995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67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D134C-84E5-4F66-66F5-213DFB4F7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Linha do tempo&#10;&#10;O conteúdo gerado por IA pode estar incorreto.">
            <a:extLst>
              <a:ext uri="{FF2B5EF4-FFF2-40B4-BE49-F238E27FC236}">
                <a16:creationId xmlns:a16="http://schemas.microsoft.com/office/drawing/2014/main" id="{63C2B4DB-3F3F-7768-B609-8ED04D5E8F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798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D2129-EA6D-76B0-A9B6-DD1A1A5C71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Logotipo&#10;&#10;O conteúdo gerado por IA pode estar incorreto.">
            <a:extLst>
              <a:ext uri="{FF2B5EF4-FFF2-40B4-BE49-F238E27FC236}">
                <a16:creationId xmlns:a16="http://schemas.microsoft.com/office/drawing/2014/main" id="{371155F8-C2FE-63FA-0290-D4C6B5268E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415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9628B-670B-9780-3AB5-086949150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366DF511-30E0-9902-841B-720CA25F8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236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02F01-2D34-8125-9065-6954D6EA9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Diagrama&#10;&#10;O conteúdo gerado por IA pode estar incorreto.">
            <a:extLst>
              <a:ext uri="{FF2B5EF4-FFF2-40B4-BE49-F238E27FC236}">
                <a16:creationId xmlns:a16="http://schemas.microsoft.com/office/drawing/2014/main" id="{D34B720C-49FA-B828-A40A-327D49958F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19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0DCC7-F70E-1B54-E7D7-F0E212010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Logotipo&#10;&#10;O conteúdo gerado por IA pode estar incorreto.">
            <a:extLst>
              <a:ext uri="{FF2B5EF4-FFF2-40B4-BE49-F238E27FC236}">
                <a16:creationId xmlns:a16="http://schemas.microsoft.com/office/drawing/2014/main" id="{4CE3064E-38A9-F4CF-7AF9-D57FCAE75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46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4179A-9EC8-5A37-86C9-6CC0AC11C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Diagrama&#10;&#10;O conteúdo gerado por IA pode estar incorreto.">
            <a:extLst>
              <a:ext uri="{FF2B5EF4-FFF2-40B4-BE49-F238E27FC236}">
                <a16:creationId xmlns:a16="http://schemas.microsoft.com/office/drawing/2014/main" id="{6B42FBB6-C127-AA76-E7BD-830FE0E86B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41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DA43D0-2F3C-F677-D036-981420CEB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E49B2517-3D57-C413-DF5B-7AA751846E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80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2025-03-19T19:00:28Z</dcterms:created>
  <dcterms:modified xsi:type="dcterms:W3CDTF">2025-03-25T16:36:13Z</dcterms:modified>
</cp:coreProperties>
</file>