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82" r:id="rId10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AB05B22-3038-4ECD-BC1D-3CB20BEA7DDA}" v="18" dt="2025-03-25T16:07:09.3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23" autoAdjust="0"/>
    <p:restoredTop sz="94660"/>
  </p:normalViewPr>
  <p:slideViewPr>
    <p:cSldViewPr snapToGrid="0">
      <p:cViewPr varScale="1">
        <p:scale>
          <a:sx n="70" d="100"/>
          <a:sy n="70" d="100"/>
        </p:scale>
        <p:origin x="1085" y="2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olla Reis" userId="4196e5be400b5016" providerId="LiveId" clId="{EAB05B22-3038-4ECD-BC1D-3CB20BEA7DDA}"/>
    <pc:docChg chg="custSel addSld delSld modSld">
      <pc:chgData name="Paolla Reis" userId="4196e5be400b5016" providerId="LiveId" clId="{EAB05B22-3038-4ECD-BC1D-3CB20BEA7DDA}" dt="2025-03-25T16:07:12.238" v="94" actId="2696"/>
      <pc:docMkLst>
        <pc:docMk/>
      </pc:docMkLst>
      <pc:sldChg chg="del">
        <pc:chgData name="Paolla Reis" userId="4196e5be400b5016" providerId="LiveId" clId="{EAB05B22-3038-4ECD-BC1D-3CB20BEA7DDA}" dt="2025-03-25T04:20:47.804" v="2" actId="47"/>
        <pc:sldMkLst>
          <pc:docMk/>
          <pc:sldMk cId="371001571" sldId="258"/>
        </pc:sldMkLst>
      </pc:sldChg>
      <pc:sldChg chg="del">
        <pc:chgData name="Paolla Reis" userId="4196e5be400b5016" providerId="LiveId" clId="{EAB05B22-3038-4ECD-BC1D-3CB20BEA7DDA}" dt="2025-03-25T04:20:47.804" v="2" actId="47"/>
        <pc:sldMkLst>
          <pc:docMk/>
          <pc:sldMk cId="2470763079" sldId="266"/>
        </pc:sldMkLst>
      </pc:sldChg>
      <pc:sldChg chg="del">
        <pc:chgData name="Paolla Reis" userId="4196e5be400b5016" providerId="LiveId" clId="{EAB05B22-3038-4ECD-BC1D-3CB20BEA7DDA}" dt="2025-03-25T04:20:47.804" v="2" actId="47"/>
        <pc:sldMkLst>
          <pc:docMk/>
          <pc:sldMk cId="2822311759" sldId="267"/>
        </pc:sldMkLst>
      </pc:sldChg>
      <pc:sldChg chg="del">
        <pc:chgData name="Paolla Reis" userId="4196e5be400b5016" providerId="LiveId" clId="{EAB05B22-3038-4ECD-BC1D-3CB20BEA7DDA}" dt="2025-03-25T04:20:47.804" v="2" actId="47"/>
        <pc:sldMkLst>
          <pc:docMk/>
          <pc:sldMk cId="233819879" sldId="268"/>
        </pc:sldMkLst>
      </pc:sldChg>
      <pc:sldChg chg="del">
        <pc:chgData name="Paolla Reis" userId="4196e5be400b5016" providerId="LiveId" clId="{EAB05B22-3038-4ECD-BC1D-3CB20BEA7DDA}" dt="2025-03-25T04:20:47.804" v="2" actId="47"/>
        <pc:sldMkLst>
          <pc:docMk/>
          <pc:sldMk cId="3556374632" sldId="269"/>
        </pc:sldMkLst>
      </pc:sldChg>
      <pc:sldChg chg="addSp delSp modSp mod">
        <pc:chgData name="Paolla Reis" userId="4196e5be400b5016" providerId="LiveId" clId="{EAB05B22-3038-4ECD-BC1D-3CB20BEA7DDA}" dt="2025-03-25T16:07:07.909" v="92" actId="21"/>
        <pc:sldMkLst>
          <pc:docMk/>
          <pc:sldMk cId="1320504983" sldId="270"/>
        </pc:sldMkLst>
        <pc:picChg chg="del">
          <ac:chgData name="Paolla Reis" userId="4196e5be400b5016" providerId="LiveId" clId="{EAB05B22-3038-4ECD-BC1D-3CB20BEA7DDA}" dt="2025-03-25T04:20:42.581" v="0" actId="478"/>
          <ac:picMkLst>
            <pc:docMk/>
            <pc:sldMk cId="1320504983" sldId="270"/>
            <ac:picMk id="3" creationId="{5F3CE11E-2F0C-2D66-4023-1CFEC94A06BB}"/>
          </ac:picMkLst>
        </pc:picChg>
        <pc:picChg chg="add mod">
          <ac:chgData name="Paolla Reis" userId="4196e5be400b5016" providerId="LiveId" clId="{EAB05B22-3038-4ECD-BC1D-3CB20BEA7DDA}" dt="2025-03-25T16:06:18.055" v="76" actId="1076"/>
          <ac:picMkLst>
            <pc:docMk/>
            <pc:sldMk cId="1320504983" sldId="270"/>
            <ac:picMk id="3" creationId="{B53CFD5B-DE60-AB9C-48CD-69F9275E2E95}"/>
          </ac:picMkLst>
        </pc:picChg>
        <pc:picChg chg="add del mod">
          <ac:chgData name="Paolla Reis" userId="4196e5be400b5016" providerId="LiveId" clId="{EAB05B22-3038-4ECD-BC1D-3CB20BEA7DDA}" dt="2025-03-25T16:05:58.892" v="54" actId="478"/>
          <ac:picMkLst>
            <pc:docMk/>
            <pc:sldMk cId="1320504983" sldId="270"/>
            <ac:picMk id="4" creationId="{2248C04F-A838-AF0E-1FB0-C0E57A0CE999}"/>
          </ac:picMkLst>
        </pc:picChg>
        <pc:picChg chg="add del mod">
          <ac:chgData name="Paolla Reis" userId="4196e5be400b5016" providerId="LiveId" clId="{EAB05B22-3038-4ECD-BC1D-3CB20BEA7DDA}" dt="2025-03-25T04:22:42.226" v="44" actId="21"/>
          <ac:picMkLst>
            <pc:docMk/>
            <pc:sldMk cId="1320504983" sldId="270"/>
            <ac:picMk id="6" creationId="{1D13CE52-54F4-2011-DE50-DEA5F2DFF67C}"/>
          </ac:picMkLst>
        </pc:picChg>
        <pc:picChg chg="add del mod">
          <ac:chgData name="Paolla Reis" userId="4196e5be400b5016" providerId="LiveId" clId="{EAB05B22-3038-4ECD-BC1D-3CB20BEA7DDA}" dt="2025-03-25T16:07:07.909" v="92" actId="21"/>
          <ac:picMkLst>
            <pc:docMk/>
            <pc:sldMk cId="1320504983" sldId="270"/>
            <ac:picMk id="6" creationId="{8324B97E-9A8B-4262-37DC-66346C983C07}"/>
          </ac:picMkLst>
        </pc:picChg>
        <pc:picChg chg="add del mod">
          <ac:chgData name="Paolla Reis" userId="4196e5be400b5016" providerId="LiveId" clId="{EAB05B22-3038-4ECD-BC1D-3CB20BEA7DDA}" dt="2025-03-25T04:22:34.972" v="42" actId="21"/>
          <ac:picMkLst>
            <pc:docMk/>
            <pc:sldMk cId="1320504983" sldId="270"/>
            <ac:picMk id="8" creationId="{8C408197-DA75-FFE4-E4E1-439F7C51A6D9}"/>
          </ac:picMkLst>
        </pc:picChg>
        <pc:picChg chg="add del mod">
          <ac:chgData name="Paolla Reis" userId="4196e5be400b5016" providerId="LiveId" clId="{EAB05B22-3038-4ECD-BC1D-3CB20BEA7DDA}" dt="2025-03-25T16:07:04.248" v="90" actId="21"/>
          <ac:picMkLst>
            <pc:docMk/>
            <pc:sldMk cId="1320504983" sldId="270"/>
            <ac:picMk id="8" creationId="{CEEA672F-7E9A-BAEA-EC9E-102967E0DDE8}"/>
          </ac:picMkLst>
        </pc:picChg>
        <pc:picChg chg="add del mod">
          <ac:chgData name="Paolla Reis" userId="4196e5be400b5016" providerId="LiveId" clId="{EAB05B22-3038-4ECD-BC1D-3CB20BEA7DDA}" dt="2025-03-25T16:06:56.713" v="88" actId="21"/>
          <ac:picMkLst>
            <pc:docMk/>
            <pc:sldMk cId="1320504983" sldId="270"/>
            <ac:picMk id="10" creationId="{00E8FDB6-68CB-280B-78D0-637B61AA9291}"/>
          </ac:picMkLst>
        </pc:picChg>
        <pc:picChg chg="add del mod">
          <ac:chgData name="Paolla Reis" userId="4196e5be400b5016" providerId="LiveId" clId="{EAB05B22-3038-4ECD-BC1D-3CB20BEA7DDA}" dt="2025-03-25T04:22:28.918" v="40" actId="21"/>
          <ac:picMkLst>
            <pc:docMk/>
            <pc:sldMk cId="1320504983" sldId="270"/>
            <ac:picMk id="10" creationId="{2E64A546-E8A9-F36D-47EE-F16ED064E6AD}"/>
          </ac:picMkLst>
        </pc:picChg>
        <pc:picChg chg="add del mod">
          <ac:chgData name="Paolla Reis" userId="4196e5be400b5016" providerId="LiveId" clId="{EAB05B22-3038-4ECD-BC1D-3CB20BEA7DDA}" dt="2025-03-25T04:22:19.034" v="38" actId="21"/>
          <ac:picMkLst>
            <pc:docMk/>
            <pc:sldMk cId="1320504983" sldId="270"/>
            <ac:picMk id="12" creationId="{05115774-17A2-908B-8F80-620975E7D22D}"/>
          </ac:picMkLst>
        </pc:picChg>
        <pc:picChg chg="add del mod">
          <ac:chgData name="Paolla Reis" userId="4196e5be400b5016" providerId="LiveId" clId="{EAB05B22-3038-4ECD-BC1D-3CB20BEA7DDA}" dt="2025-03-25T16:06:50.271" v="86" actId="21"/>
          <ac:picMkLst>
            <pc:docMk/>
            <pc:sldMk cId="1320504983" sldId="270"/>
            <ac:picMk id="12" creationId="{436863CD-24F6-61E0-51FD-52466DA1DADE}"/>
          </ac:picMkLst>
        </pc:picChg>
        <pc:picChg chg="add del mod">
          <ac:chgData name="Paolla Reis" userId="4196e5be400b5016" providerId="LiveId" clId="{EAB05B22-3038-4ECD-BC1D-3CB20BEA7DDA}" dt="2025-03-25T04:22:12.188" v="36" actId="21"/>
          <ac:picMkLst>
            <pc:docMk/>
            <pc:sldMk cId="1320504983" sldId="270"/>
            <ac:picMk id="14" creationId="{A81D1F90-3746-4A1C-6F45-8E79760804DE}"/>
          </ac:picMkLst>
        </pc:picChg>
        <pc:picChg chg="add del mod">
          <ac:chgData name="Paolla Reis" userId="4196e5be400b5016" providerId="LiveId" clId="{EAB05B22-3038-4ECD-BC1D-3CB20BEA7DDA}" dt="2025-03-25T16:06:43.714" v="84" actId="21"/>
          <ac:picMkLst>
            <pc:docMk/>
            <pc:sldMk cId="1320504983" sldId="270"/>
            <ac:picMk id="14" creationId="{E1B5619C-850D-9167-88F1-5327339D9358}"/>
          </ac:picMkLst>
        </pc:picChg>
        <pc:picChg chg="add del mod">
          <ac:chgData name="Paolla Reis" userId="4196e5be400b5016" providerId="LiveId" clId="{EAB05B22-3038-4ECD-BC1D-3CB20BEA7DDA}" dt="2025-03-25T04:22:02.741" v="34" actId="21"/>
          <ac:picMkLst>
            <pc:docMk/>
            <pc:sldMk cId="1320504983" sldId="270"/>
            <ac:picMk id="16" creationId="{42487134-2CC2-B94E-38F7-FE4CE35BD865}"/>
          </ac:picMkLst>
        </pc:picChg>
        <pc:picChg chg="add del mod">
          <ac:chgData name="Paolla Reis" userId="4196e5be400b5016" providerId="LiveId" clId="{EAB05B22-3038-4ECD-BC1D-3CB20BEA7DDA}" dt="2025-03-25T16:06:39.032" v="82" actId="21"/>
          <ac:picMkLst>
            <pc:docMk/>
            <pc:sldMk cId="1320504983" sldId="270"/>
            <ac:picMk id="16" creationId="{C0020CC0-A127-8477-36AE-32D7E156E2C7}"/>
          </ac:picMkLst>
        </pc:picChg>
        <pc:picChg chg="add del mod">
          <ac:chgData name="Paolla Reis" userId="4196e5be400b5016" providerId="LiveId" clId="{EAB05B22-3038-4ECD-BC1D-3CB20BEA7DDA}" dt="2025-03-25T16:06:32.420" v="80" actId="21"/>
          <ac:picMkLst>
            <pc:docMk/>
            <pc:sldMk cId="1320504983" sldId="270"/>
            <ac:picMk id="18" creationId="{55C7527D-59B7-8C2D-5CF6-902AA1ECDBA0}"/>
          </ac:picMkLst>
        </pc:picChg>
        <pc:picChg chg="add del mod">
          <ac:chgData name="Paolla Reis" userId="4196e5be400b5016" providerId="LiveId" clId="{EAB05B22-3038-4ECD-BC1D-3CB20BEA7DDA}" dt="2025-03-25T04:21:52.295" v="32" actId="21"/>
          <ac:picMkLst>
            <pc:docMk/>
            <pc:sldMk cId="1320504983" sldId="270"/>
            <ac:picMk id="18" creationId="{A4A18FD2-DDD1-369F-9541-7C94562CE0B8}"/>
          </ac:picMkLst>
        </pc:picChg>
        <pc:picChg chg="add del mod">
          <ac:chgData name="Paolla Reis" userId="4196e5be400b5016" providerId="LiveId" clId="{EAB05B22-3038-4ECD-BC1D-3CB20BEA7DDA}" dt="2025-03-25T04:21:43.605" v="30" actId="21"/>
          <ac:picMkLst>
            <pc:docMk/>
            <pc:sldMk cId="1320504983" sldId="270"/>
            <ac:picMk id="20" creationId="{BD1925F9-8977-4D72-DFEA-7041ECDC647C}"/>
          </ac:picMkLst>
        </pc:picChg>
        <pc:picChg chg="add del mod">
          <ac:chgData name="Paolla Reis" userId="4196e5be400b5016" providerId="LiveId" clId="{EAB05B22-3038-4ECD-BC1D-3CB20BEA7DDA}" dt="2025-03-25T16:06:21.355" v="77" actId="21"/>
          <ac:picMkLst>
            <pc:docMk/>
            <pc:sldMk cId="1320504983" sldId="270"/>
            <ac:picMk id="20" creationId="{FE9E50E3-AD9B-C355-8D1D-BC8052CA6B5F}"/>
          </ac:picMkLst>
        </pc:picChg>
      </pc:sldChg>
      <pc:sldChg chg="del">
        <pc:chgData name="Paolla Reis" userId="4196e5be400b5016" providerId="LiveId" clId="{EAB05B22-3038-4ECD-BC1D-3CB20BEA7DDA}" dt="2025-03-25T04:20:47.804" v="2" actId="47"/>
        <pc:sldMkLst>
          <pc:docMk/>
          <pc:sldMk cId="1896104884" sldId="271"/>
        </pc:sldMkLst>
      </pc:sldChg>
      <pc:sldChg chg="add del">
        <pc:chgData name="Paolla Reis" userId="4196e5be400b5016" providerId="LiveId" clId="{EAB05B22-3038-4ECD-BC1D-3CB20BEA7DDA}" dt="2025-03-25T04:22:50.896" v="46" actId="2696"/>
        <pc:sldMkLst>
          <pc:docMk/>
          <pc:sldMk cId="2201974476" sldId="271"/>
        </pc:sldMkLst>
      </pc:sldChg>
      <pc:sldChg chg="add del">
        <pc:chgData name="Paolla Reis" userId="4196e5be400b5016" providerId="LiveId" clId="{EAB05B22-3038-4ECD-BC1D-3CB20BEA7DDA}" dt="2025-03-25T04:22:50.896" v="46" actId="2696"/>
        <pc:sldMkLst>
          <pc:docMk/>
          <pc:sldMk cId="3039473439" sldId="272"/>
        </pc:sldMkLst>
      </pc:sldChg>
      <pc:sldChg chg="del">
        <pc:chgData name="Paolla Reis" userId="4196e5be400b5016" providerId="LiveId" clId="{EAB05B22-3038-4ECD-BC1D-3CB20BEA7DDA}" dt="2025-03-25T04:20:43.762" v="1" actId="47"/>
        <pc:sldMkLst>
          <pc:docMk/>
          <pc:sldMk cId="4215672245" sldId="272"/>
        </pc:sldMkLst>
      </pc:sldChg>
      <pc:sldChg chg="add del">
        <pc:chgData name="Paolla Reis" userId="4196e5be400b5016" providerId="LiveId" clId="{EAB05B22-3038-4ECD-BC1D-3CB20BEA7DDA}" dt="2025-03-25T04:22:50.896" v="46" actId="2696"/>
        <pc:sldMkLst>
          <pc:docMk/>
          <pc:sldMk cId="915994232" sldId="273"/>
        </pc:sldMkLst>
      </pc:sldChg>
      <pc:sldChg chg="addSp delSp modSp add del mod replId">
        <pc:chgData name="Paolla Reis" userId="4196e5be400b5016" providerId="LiveId" clId="{EAB05B22-3038-4ECD-BC1D-3CB20BEA7DDA}" dt="2025-03-25T16:07:12.238" v="94" actId="2696"/>
        <pc:sldMkLst>
          <pc:docMk/>
          <pc:sldMk cId="3200666577" sldId="274"/>
        </pc:sldMkLst>
        <pc:picChg chg="add del mod">
          <ac:chgData name="Paolla Reis" userId="4196e5be400b5016" providerId="LiveId" clId="{EAB05B22-3038-4ECD-BC1D-3CB20BEA7DDA}" dt="2025-03-25T16:05:44.294" v="47" actId="478"/>
          <ac:picMkLst>
            <pc:docMk/>
            <pc:sldMk cId="3200666577" sldId="274"/>
            <ac:picMk id="6" creationId="{1D13CE52-54F4-2011-DE50-DEA5F2DFF67C}"/>
          </ac:picMkLst>
        </pc:picChg>
      </pc:sldChg>
      <pc:sldChg chg="addSp delSp modSp add mod replId">
        <pc:chgData name="Paolla Reis" userId="4196e5be400b5016" providerId="LiveId" clId="{EAB05B22-3038-4ECD-BC1D-3CB20BEA7DDA}" dt="2025-03-25T16:07:09.335" v="93"/>
        <pc:sldMkLst>
          <pc:docMk/>
          <pc:sldMk cId="1508928954" sldId="275"/>
        </pc:sldMkLst>
        <pc:picChg chg="add mod">
          <ac:chgData name="Paolla Reis" userId="4196e5be400b5016" providerId="LiveId" clId="{EAB05B22-3038-4ECD-BC1D-3CB20BEA7DDA}" dt="2025-03-25T16:07:09.335" v="93"/>
          <ac:picMkLst>
            <pc:docMk/>
            <pc:sldMk cId="1508928954" sldId="275"/>
            <ac:picMk id="6" creationId="{8324B97E-9A8B-4262-37DC-66346C983C07}"/>
          </ac:picMkLst>
        </pc:picChg>
        <pc:picChg chg="add del mod">
          <ac:chgData name="Paolla Reis" userId="4196e5be400b5016" providerId="LiveId" clId="{EAB05B22-3038-4ECD-BC1D-3CB20BEA7DDA}" dt="2025-03-25T16:05:47.173" v="48" actId="478"/>
          <ac:picMkLst>
            <pc:docMk/>
            <pc:sldMk cId="1508928954" sldId="275"/>
            <ac:picMk id="8" creationId="{8C408197-DA75-FFE4-E4E1-439F7C51A6D9}"/>
          </ac:picMkLst>
        </pc:picChg>
      </pc:sldChg>
      <pc:sldChg chg="addSp modSp add">
        <pc:chgData name="Paolla Reis" userId="4196e5be400b5016" providerId="LiveId" clId="{EAB05B22-3038-4ECD-BC1D-3CB20BEA7DDA}" dt="2025-03-25T16:07:05.690" v="91"/>
        <pc:sldMkLst>
          <pc:docMk/>
          <pc:sldMk cId="1641358932" sldId="276"/>
        </pc:sldMkLst>
        <pc:picChg chg="add mod">
          <ac:chgData name="Paolla Reis" userId="4196e5be400b5016" providerId="LiveId" clId="{EAB05B22-3038-4ECD-BC1D-3CB20BEA7DDA}" dt="2025-03-25T16:07:05.690" v="91"/>
          <ac:picMkLst>
            <pc:docMk/>
            <pc:sldMk cId="1641358932" sldId="276"/>
            <ac:picMk id="8" creationId="{CEEA672F-7E9A-BAEA-EC9E-102967E0DDE8}"/>
          </ac:picMkLst>
        </pc:picChg>
      </pc:sldChg>
      <pc:sldChg chg="addSp modSp add del">
        <pc:chgData name="Paolla Reis" userId="4196e5be400b5016" providerId="LiveId" clId="{EAB05B22-3038-4ECD-BC1D-3CB20BEA7DDA}" dt="2025-03-25T16:05:51.209" v="49" actId="47"/>
        <pc:sldMkLst>
          <pc:docMk/>
          <pc:sldMk cId="3510432200" sldId="276"/>
        </pc:sldMkLst>
        <pc:picChg chg="add mod">
          <ac:chgData name="Paolla Reis" userId="4196e5be400b5016" providerId="LiveId" clId="{EAB05B22-3038-4ECD-BC1D-3CB20BEA7DDA}" dt="2025-03-25T04:22:31.694" v="41"/>
          <ac:picMkLst>
            <pc:docMk/>
            <pc:sldMk cId="3510432200" sldId="276"/>
            <ac:picMk id="10" creationId="{2E64A546-E8A9-F36D-47EE-F16ED064E6AD}"/>
          </ac:picMkLst>
        </pc:picChg>
      </pc:sldChg>
      <pc:sldChg chg="addSp modSp add replId">
        <pc:chgData name="Paolla Reis" userId="4196e5be400b5016" providerId="LiveId" clId="{EAB05B22-3038-4ECD-BC1D-3CB20BEA7DDA}" dt="2025-03-25T16:07:01.228" v="89"/>
        <pc:sldMkLst>
          <pc:docMk/>
          <pc:sldMk cId="1180693512" sldId="277"/>
        </pc:sldMkLst>
        <pc:picChg chg="add mod">
          <ac:chgData name="Paolla Reis" userId="4196e5be400b5016" providerId="LiveId" clId="{EAB05B22-3038-4ECD-BC1D-3CB20BEA7DDA}" dt="2025-03-25T16:07:01.228" v="89"/>
          <ac:picMkLst>
            <pc:docMk/>
            <pc:sldMk cId="1180693512" sldId="277"/>
            <ac:picMk id="10" creationId="{00E8FDB6-68CB-280B-78D0-637B61AA9291}"/>
          </ac:picMkLst>
        </pc:picChg>
      </pc:sldChg>
      <pc:sldChg chg="addSp modSp add del replId">
        <pc:chgData name="Paolla Reis" userId="4196e5be400b5016" providerId="LiveId" clId="{EAB05B22-3038-4ECD-BC1D-3CB20BEA7DDA}" dt="2025-03-25T16:05:51.209" v="49" actId="47"/>
        <pc:sldMkLst>
          <pc:docMk/>
          <pc:sldMk cId="1816485427" sldId="277"/>
        </pc:sldMkLst>
        <pc:picChg chg="add mod">
          <ac:chgData name="Paolla Reis" userId="4196e5be400b5016" providerId="LiveId" clId="{EAB05B22-3038-4ECD-BC1D-3CB20BEA7DDA}" dt="2025-03-25T04:22:23.713" v="39"/>
          <ac:picMkLst>
            <pc:docMk/>
            <pc:sldMk cId="1816485427" sldId="277"/>
            <ac:picMk id="12" creationId="{05115774-17A2-908B-8F80-620975E7D22D}"/>
          </ac:picMkLst>
        </pc:picChg>
      </pc:sldChg>
      <pc:sldChg chg="addSp modSp add del replId">
        <pc:chgData name="Paolla Reis" userId="4196e5be400b5016" providerId="LiveId" clId="{EAB05B22-3038-4ECD-BC1D-3CB20BEA7DDA}" dt="2025-03-25T16:05:51.209" v="49" actId="47"/>
        <pc:sldMkLst>
          <pc:docMk/>
          <pc:sldMk cId="1469696361" sldId="278"/>
        </pc:sldMkLst>
        <pc:picChg chg="add mod">
          <ac:chgData name="Paolla Reis" userId="4196e5be400b5016" providerId="LiveId" clId="{EAB05B22-3038-4ECD-BC1D-3CB20BEA7DDA}" dt="2025-03-25T04:22:14.956" v="37"/>
          <ac:picMkLst>
            <pc:docMk/>
            <pc:sldMk cId="1469696361" sldId="278"/>
            <ac:picMk id="14" creationId="{A81D1F90-3746-4A1C-6F45-8E79760804DE}"/>
          </ac:picMkLst>
        </pc:picChg>
      </pc:sldChg>
      <pc:sldChg chg="addSp modSp add">
        <pc:chgData name="Paolla Reis" userId="4196e5be400b5016" providerId="LiveId" clId="{EAB05B22-3038-4ECD-BC1D-3CB20BEA7DDA}" dt="2025-03-25T16:06:53.477" v="87"/>
        <pc:sldMkLst>
          <pc:docMk/>
          <pc:sldMk cId="3728327027" sldId="278"/>
        </pc:sldMkLst>
        <pc:picChg chg="add mod">
          <ac:chgData name="Paolla Reis" userId="4196e5be400b5016" providerId="LiveId" clId="{EAB05B22-3038-4ECD-BC1D-3CB20BEA7DDA}" dt="2025-03-25T16:06:53.477" v="87"/>
          <ac:picMkLst>
            <pc:docMk/>
            <pc:sldMk cId="3728327027" sldId="278"/>
            <ac:picMk id="12" creationId="{436863CD-24F6-61E0-51FD-52466DA1DADE}"/>
          </ac:picMkLst>
        </pc:picChg>
      </pc:sldChg>
      <pc:sldChg chg="addSp modSp add replId">
        <pc:chgData name="Paolla Reis" userId="4196e5be400b5016" providerId="LiveId" clId="{EAB05B22-3038-4ECD-BC1D-3CB20BEA7DDA}" dt="2025-03-25T16:06:46.323" v="85"/>
        <pc:sldMkLst>
          <pc:docMk/>
          <pc:sldMk cId="1338276964" sldId="279"/>
        </pc:sldMkLst>
        <pc:picChg chg="add mod">
          <ac:chgData name="Paolla Reis" userId="4196e5be400b5016" providerId="LiveId" clId="{EAB05B22-3038-4ECD-BC1D-3CB20BEA7DDA}" dt="2025-03-25T16:06:46.323" v="85"/>
          <ac:picMkLst>
            <pc:docMk/>
            <pc:sldMk cId="1338276964" sldId="279"/>
            <ac:picMk id="14" creationId="{E1B5619C-850D-9167-88F1-5327339D9358}"/>
          </ac:picMkLst>
        </pc:picChg>
      </pc:sldChg>
      <pc:sldChg chg="addSp modSp add del">
        <pc:chgData name="Paolla Reis" userId="4196e5be400b5016" providerId="LiveId" clId="{EAB05B22-3038-4ECD-BC1D-3CB20BEA7DDA}" dt="2025-03-25T16:05:51.209" v="49" actId="47"/>
        <pc:sldMkLst>
          <pc:docMk/>
          <pc:sldMk cId="3135454857" sldId="279"/>
        </pc:sldMkLst>
        <pc:picChg chg="add mod">
          <ac:chgData name="Paolla Reis" userId="4196e5be400b5016" providerId="LiveId" clId="{EAB05B22-3038-4ECD-BC1D-3CB20BEA7DDA}" dt="2025-03-25T04:22:06.773" v="35"/>
          <ac:picMkLst>
            <pc:docMk/>
            <pc:sldMk cId="3135454857" sldId="279"/>
            <ac:picMk id="16" creationId="{42487134-2CC2-B94E-38F7-FE4CE35BD865}"/>
          </ac:picMkLst>
        </pc:picChg>
      </pc:sldChg>
      <pc:sldChg chg="addSp modSp add del replId">
        <pc:chgData name="Paolla Reis" userId="4196e5be400b5016" providerId="LiveId" clId="{EAB05B22-3038-4ECD-BC1D-3CB20BEA7DDA}" dt="2025-03-25T16:05:51.209" v="49" actId="47"/>
        <pc:sldMkLst>
          <pc:docMk/>
          <pc:sldMk cId="251581737" sldId="280"/>
        </pc:sldMkLst>
        <pc:picChg chg="add mod">
          <ac:chgData name="Paolla Reis" userId="4196e5be400b5016" providerId="LiveId" clId="{EAB05B22-3038-4ECD-BC1D-3CB20BEA7DDA}" dt="2025-03-25T04:21:55.861" v="33"/>
          <ac:picMkLst>
            <pc:docMk/>
            <pc:sldMk cId="251581737" sldId="280"/>
            <ac:picMk id="18" creationId="{A4A18FD2-DDD1-369F-9541-7C94562CE0B8}"/>
          </ac:picMkLst>
        </pc:picChg>
      </pc:sldChg>
      <pc:sldChg chg="addSp modSp add">
        <pc:chgData name="Paolla Reis" userId="4196e5be400b5016" providerId="LiveId" clId="{EAB05B22-3038-4ECD-BC1D-3CB20BEA7DDA}" dt="2025-03-25T16:06:40.621" v="83"/>
        <pc:sldMkLst>
          <pc:docMk/>
          <pc:sldMk cId="3559725840" sldId="280"/>
        </pc:sldMkLst>
        <pc:picChg chg="add mod">
          <ac:chgData name="Paolla Reis" userId="4196e5be400b5016" providerId="LiveId" clId="{EAB05B22-3038-4ECD-BC1D-3CB20BEA7DDA}" dt="2025-03-25T16:06:40.621" v="83"/>
          <ac:picMkLst>
            <pc:docMk/>
            <pc:sldMk cId="3559725840" sldId="280"/>
            <ac:picMk id="16" creationId="{C0020CC0-A127-8477-36AE-32D7E156E2C7}"/>
          </ac:picMkLst>
        </pc:picChg>
      </pc:sldChg>
      <pc:sldChg chg="addSp modSp add replId">
        <pc:chgData name="Paolla Reis" userId="4196e5be400b5016" providerId="LiveId" clId="{EAB05B22-3038-4ECD-BC1D-3CB20BEA7DDA}" dt="2025-03-25T16:06:35.089" v="81"/>
        <pc:sldMkLst>
          <pc:docMk/>
          <pc:sldMk cId="9984830" sldId="281"/>
        </pc:sldMkLst>
        <pc:picChg chg="add mod">
          <ac:chgData name="Paolla Reis" userId="4196e5be400b5016" providerId="LiveId" clId="{EAB05B22-3038-4ECD-BC1D-3CB20BEA7DDA}" dt="2025-03-25T16:06:35.089" v="81"/>
          <ac:picMkLst>
            <pc:docMk/>
            <pc:sldMk cId="9984830" sldId="281"/>
            <ac:picMk id="18" creationId="{55C7527D-59B7-8C2D-5CF6-902AA1ECDBA0}"/>
          </ac:picMkLst>
        </pc:picChg>
      </pc:sldChg>
      <pc:sldChg chg="addSp modSp add del replId">
        <pc:chgData name="Paolla Reis" userId="4196e5be400b5016" providerId="LiveId" clId="{EAB05B22-3038-4ECD-BC1D-3CB20BEA7DDA}" dt="2025-03-25T16:05:51.209" v="49" actId="47"/>
        <pc:sldMkLst>
          <pc:docMk/>
          <pc:sldMk cId="1806701952" sldId="281"/>
        </pc:sldMkLst>
        <pc:picChg chg="add mod">
          <ac:chgData name="Paolla Reis" userId="4196e5be400b5016" providerId="LiveId" clId="{EAB05B22-3038-4ECD-BC1D-3CB20BEA7DDA}" dt="2025-03-25T04:21:47.283" v="31"/>
          <ac:picMkLst>
            <pc:docMk/>
            <pc:sldMk cId="1806701952" sldId="281"/>
            <ac:picMk id="20" creationId="{BD1925F9-8977-4D72-DFEA-7041ECDC647C}"/>
          </ac:picMkLst>
        </pc:picChg>
      </pc:sldChg>
      <pc:sldChg chg="addSp modSp add">
        <pc:chgData name="Paolla Reis" userId="4196e5be400b5016" providerId="LiveId" clId="{EAB05B22-3038-4ECD-BC1D-3CB20BEA7DDA}" dt="2025-03-25T16:06:25.587" v="78"/>
        <pc:sldMkLst>
          <pc:docMk/>
          <pc:sldMk cId="3813871623" sldId="282"/>
        </pc:sldMkLst>
        <pc:picChg chg="add mod">
          <ac:chgData name="Paolla Reis" userId="4196e5be400b5016" providerId="LiveId" clId="{EAB05B22-3038-4ECD-BC1D-3CB20BEA7DDA}" dt="2025-03-25T16:06:25.587" v="78"/>
          <ac:picMkLst>
            <pc:docMk/>
            <pc:sldMk cId="3813871623" sldId="282"/>
            <ac:picMk id="20" creationId="{FE9E50E3-AD9B-C355-8D1D-BC8052CA6B5F}"/>
          </ac:picMkLst>
        </pc:picChg>
      </pc:sldChg>
      <pc:sldChg chg="add del replId">
        <pc:chgData name="Paolla Reis" userId="4196e5be400b5016" providerId="LiveId" clId="{EAB05B22-3038-4ECD-BC1D-3CB20BEA7DDA}" dt="2025-03-25T16:06:28.759" v="79" actId="2696"/>
        <pc:sldMkLst>
          <pc:docMk/>
          <pc:sldMk cId="2437071590" sldId="28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892960-7E03-1A2C-503B-2334845CEF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AC4A06F-67AD-044E-7A7E-387767F508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A350D54-862E-CA35-7086-2C0AAADFDC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B2DA-35D8-4FDD-9091-FDB1885E3A63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0E4D621-C60A-026B-4CFB-E234244C2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AB7E280-B457-9F9B-BF5D-04B7F9083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65ABA-0E60-408C-B68C-7DD633D9176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00641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7B29E4-33B6-60B3-1B7B-D98995B51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01DFFC95-8431-1929-B53B-A62CFD526E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6537002-4D3C-4BC0-8012-2DAA1505B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B2DA-35D8-4FDD-9091-FDB1885E3A63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F5F941F-7186-BE1D-59BA-6F34C918A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4FAD907-DA69-6E6F-62E4-D3A07C44A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65ABA-0E60-408C-B68C-7DD633D9176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30086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9A29FA1-C7BA-6502-5AC5-81874E6740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5093DA0D-18F4-2082-BF8F-EAA6C176AF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C11DA50-3749-9923-D120-B5F037F44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B2DA-35D8-4FDD-9091-FDB1885E3A63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39A900F-D4D9-76B4-E08E-2B9DB5FC0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6C356C8-0D32-259C-72C5-B09D7B781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65ABA-0E60-408C-B68C-7DD633D9176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28480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4472D8-039D-0E00-790F-B444A1B1B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3A820C0-40E4-B4AB-9D68-EB63098088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57A8610-6201-E33F-031E-D6EE1E05A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B2DA-35D8-4FDD-9091-FDB1885E3A63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FDD288B-AFF7-B463-EA10-560B7BB82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CB1A80F-24AC-CF75-FB9E-50EB46EDE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65ABA-0E60-408C-B68C-7DD633D9176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7941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0F0D6C-ED6C-B3D7-9F68-8C73FC748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175FC92-9519-0823-E904-69EE7C2B17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16817C4-FB1B-FF8F-71CF-EC9B0A7EE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B2DA-35D8-4FDD-9091-FDB1885E3A63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AB18B3D-AE98-EBCE-DCA5-43B8D8712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57B2B2A-133C-5F89-E9C0-E2410B2C5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65ABA-0E60-408C-B68C-7DD633D9176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90187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32B99E-817B-23E8-F5DD-5E351F712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457DEBB-0FB0-E5ED-7E3A-FD99241CBE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622B5754-F395-7428-9DE8-2F656F8B54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F8CFE53-44A2-8C9C-8EFE-1E7882DFB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B2DA-35D8-4FDD-9091-FDB1885E3A63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EED7317B-29BC-836B-9A8F-C0BD05F28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F7EEA76-42F8-2AE8-BB4A-E6C2165A8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65ABA-0E60-408C-B68C-7DD633D9176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6395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45F373-AFD5-4737-3261-D5C48D9FF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E37BF2D-8567-9AC8-51FF-04DA9CCED6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22FED6A-15E8-856A-1B79-3BE2638268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E3E5C2CE-4C87-9841-B776-52FE800EE7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B90BB44F-A199-0A4B-9368-4D7A1FF69A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2202E695-6E2C-6FA6-D13B-A840594A0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B2DA-35D8-4FDD-9091-FDB1885E3A63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4E202E78-89C7-8A93-ABCF-B61F42E34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49B4D10A-4E07-DD6D-4367-628C940FC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65ABA-0E60-408C-B68C-7DD633D9176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46324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B97566-CCA5-F667-588E-3EE9A965B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55966D05-24D5-871B-1907-3C380A377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B2DA-35D8-4FDD-9091-FDB1885E3A63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F009A4B9-B0F0-E895-5217-F68ECC679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00563B59-D058-D888-F5E6-E8ADC8751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65ABA-0E60-408C-B68C-7DD633D9176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0134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7F9542C7-E563-F4B2-2B85-075CBDD54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B2DA-35D8-4FDD-9091-FDB1885E3A63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34A892FE-4208-4C25-D7FD-02EF26855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7FD81EA1-8351-E849-2A50-9E180E327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65ABA-0E60-408C-B68C-7DD633D9176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2792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CF6C55-C62B-F148-18DB-E5FD29CFB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7BB79AE-80A1-FBA5-BD42-ACD83CFDCC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822BC80-F719-28B4-87CF-94A244A753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49B15B34-6A4D-F5A5-71D2-48D238444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B2DA-35D8-4FDD-9091-FDB1885E3A63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908B1EF2-EB55-3481-34AE-0885994C4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27A4BA7-BA3D-9F2E-8F39-07B1AF81B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65ABA-0E60-408C-B68C-7DD633D9176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96808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06DAD9-1054-7D7F-F79C-1637B2F43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E38F1EAC-B038-AA13-81E2-15496AE25A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7C331352-0D2B-5D08-7372-317C875B05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B7196B7-444C-8688-AC87-9FA9D5FE5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B2DA-35D8-4FDD-9091-FDB1885E3A63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431F124-E41C-53F2-0C66-4A3E6B3E6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B3806E1F-30FA-DDED-E291-645F4D10D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65ABA-0E60-408C-B68C-7DD633D9176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72175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8752C2E5-4E56-6DEC-BAFC-F33E9DB9A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4AA1DD8-7AFB-3D99-0F9D-56E86B28EE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0E38F8D-D5E5-7867-DF4F-4AA22A13EA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2A3B2DA-35D8-4FDD-9091-FDB1885E3A63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36F65A3-E28D-F756-C081-50E0E00F50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24CF3A6-0196-C1AF-2463-F79B4B4CE6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8465ABA-0E60-408C-B68C-7DD633D9176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0162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5FAE9A-5296-702D-7873-FEEC0A067F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Logotipo&#10;&#10;O conteúdo gerado por IA pode estar incorreto.">
            <a:extLst>
              <a:ext uri="{FF2B5EF4-FFF2-40B4-BE49-F238E27FC236}">
                <a16:creationId xmlns:a16="http://schemas.microsoft.com/office/drawing/2014/main" id="{B53CFD5B-DE60-AB9C-48CD-69F9275E2E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504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15FCFB-0981-6729-EEFA-7A92FFDCE8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Desenho de personagem de desenhos animados com texto preto sobre fundo branco&#10;&#10;O conteúdo gerado por IA pode estar incorreto.">
            <a:extLst>
              <a:ext uri="{FF2B5EF4-FFF2-40B4-BE49-F238E27FC236}">
                <a16:creationId xmlns:a16="http://schemas.microsoft.com/office/drawing/2014/main" id="{8324B97E-9A8B-4262-37DC-66346C983C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928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050F26-BD5F-7802-DE44-6A5224532A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Logotipo&#10;&#10;O conteúdo gerado por IA pode estar incorreto.">
            <a:extLst>
              <a:ext uri="{FF2B5EF4-FFF2-40B4-BE49-F238E27FC236}">
                <a16:creationId xmlns:a16="http://schemas.microsoft.com/office/drawing/2014/main" id="{CEEA672F-7E9A-BAEA-EC9E-102967E0DD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358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B1D045-4CB6-2F39-EB70-51949806D0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 descr="Uma imagem contendo Diagrama&#10;&#10;O conteúdo gerado por IA pode estar incorreto.">
            <a:extLst>
              <a:ext uri="{FF2B5EF4-FFF2-40B4-BE49-F238E27FC236}">
                <a16:creationId xmlns:a16="http://schemas.microsoft.com/office/drawing/2014/main" id="{00E8FDB6-68CB-280B-78D0-637B61AA92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6935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0BCE67-C32D-F5EC-2119-36ECC77A35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 descr="Tela de celular com texto preto sobre fundo branco&#10;&#10;O conteúdo gerado por IA pode estar incorreto.">
            <a:extLst>
              <a:ext uri="{FF2B5EF4-FFF2-40B4-BE49-F238E27FC236}">
                <a16:creationId xmlns:a16="http://schemas.microsoft.com/office/drawing/2014/main" id="{436863CD-24F6-61E0-51FD-52466DA1DA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327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C33AAE-F22B-F74F-9069-E2BD6462DF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m 13" descr="Uma imagem contendo Diagrama&#10;&#10;O conteúdo gerado por IA pode estar incorreto.">
            <a:extLst>
              <a:ext uri="{FF2B5EF4-FFF2-40B4-BE49-F238E27FC236}">
                <a16:creationId xmlns:a16="http://schemas.microsoft.com/office/drawing/2014/main" id="{E1B5619C-850D-9167-88F1-5327339D93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276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417F2B-F3AA-4413-ADBA-FCCA1F2DFC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m 15" descr="Uma imagem contendo Logotipo&#10;&#10;O conteúdo gerado por IA pode estar incorreto.">
            <a:extLst>
              <a:ext uri="{FF2B5EF4-FFF2-40B4-BE49-F238E27FC236}">
                <a16:creationId xmlns:a16="http://schemas.microsoft.com/office/drawing/2014/main" id="{C0020CC0-A127-8477-36AE-32D7E156E2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725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561EBC-B984-8A86-6A2E-082D1FD678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m 17" descr="Uma imagem contendo Texto&#10;&#10;O conteúdo gerado por IA pode estar incorreto.">
            <a:extLst>
              <a:ext uri="{FF2B5EF4-FFF2-40B4-BE49-F238E27FC236}">
                <a16:creationId xmlns:a16="http://schemas.microsoft.com/office/drawing/2014/main" id="{55C7527D-59B7-8C2D-5CF6-902AA1ECDB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4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4F60AD-0B04-3416-B428-09D3EAFA46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m 19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FE9E50E3-AD9B-C355-8D1D-BC8052CA6B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8716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Widescreen</PresentationFormat>
  <Paragraphs>0</Paragraphs>
  <Slides>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3" baseType="lpstr">
      <vt:lpstr>Aptos</vt:lpstr>
      <vt:lpstr>Aptos Display</vt:lpstr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Paolla Reis</dc:creator>
  <cp:lastModifiedBy>Paolla Reis</cp:lastModifiedBy>
  <cp:revision>2</cp:revision>
  <dcterms:created xsi:type="dcterms:W3CDTF">2025-03-19T18:32:18Z</dcterms:created>
  <dcterms:modified xsi:type="dcterms:W3CDTF">2025-03-25T16:07:15Z</dcterms:modified>
</cp:coreProperties>
</file>