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60BF5A-187E-43D0-94D8-267AA04F6945}" v="23" dt="2025-03-25T16:02:47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6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la Reis" userId="4196e5be400b5016" providerId="LiveId" clId="{7360BF5A-187E-43D0-94D8-267AA04F6945}"/>
    <pc:docChg chg="custSel addSld delSld modSld">
      <pc:chgData name="Paolla Reis" userId="4196e5be400b5016" providerId="LiveId" clId="{7360BF5A-187E-43D0-94D8-267AA04F6945}" dt="2025-03-25T16:02:47.326" v="108"/>
      <pc:docMkLst>
        <pc:docMk/>
      </pc:docMkLst>
      <pc:sldChg chg="addSp delSp modSp mod modTransition">
        <pc:chgData name="Paolla Reis" userId="4196e5be400b5016" providerId="LiveId" clId="{7360BF5A-187E-43D0-94D8-267AA04F6945}" dt="2025-03-25T16:02:45.629" v="107" actId="21"/>
        <pc:sldMkLst>
          <pc:docMk/>
          <pc:sldMk cId="1574676110" sldId="256"/>
        </pc:sldMkLst>
        <pc:picChg chg="add del mod">
          <ac:chgData name="Paolla Reis" userId="4196e5be400b5016" providerId="LiveId" clId="{7360BF5A-187E-43D0-94D8-267AA04F6945}" dt="2025-03-25T16:00:57.902" v="55" actId="478"/>
          <ac:picMkLst>
            <pc:docMk/>
            <pc:sldMk cId="1574676110" sldId="256"/>
            <ac:picMk id="3" creationId="{CDAD6038-1F02-DE95-5372-26BE74844B25}"/>
          </ac:picMkLst>
        </pc:picChg>
        <pc:picChg chg="add mod">
          <ac:chgData name="Paolla Reis" userId="4196e5be400b5016" providerId="LiveId" clId="{7360BF5A-187E-43D0-94D8-267AA04F6945}" dt="2025-03-25T16:01:44.784" v="83" actId="1076"/>
          <ac:picMkLst>
            <pc:docMk/>
            <pc:sldMk cId="1574676110" sldId="256"/>
            <ac:picMk id="4" creationId="{4B75ADD4-059F-CFC0-0E43-DE947786D31B}"/>
          </ac:picMkLst>
        </pc:picChg>
        <pc:picChg chg="del">
          <ac:chgData name="Paolla Reis" userId="4196e5be400b5016" providerId="LiveId" clId="{7360BF5A-187E-43D0-94D8-267AA04F6945}" dt="2025-03-25T04:15:58.602" v="4" actId="478"/>
          <ac:picMkLst>
            <pc:docMk/>
            <pc:sldMk cId="1574676110" sldId="256"/>
            <ac:picMk id="5" creationId="{2DA863B5-65E1-1D4B-4FA3-1CC06802322F}"/>
          </ac:picMkLst>
        </pc:picChg>
        <pc:picChg chg="add del mod">
          <ac:chgData name="Paolla Reis" userId="4196e5be400b5016" providerId="LiveId" clId="{7360BF5A-187E-43D0-94D8-267AA04F6945}" dt="2025-03-25T04:18:09.172" v="53" actId="21"/>
          <ac:picMkLst>
            <pc:docMk/>
            <pc:sldMk cId="1574676110" sldId="256"/>
            <ac:picMk id="6" creationId="{4082BD0D-34FE-8634-04F4-2F70567223EF}"/>
          </ac:picMkLst>
        </pc:picChg>
        <pc:picChg chg="add del mod">
          <ac:chgData name="Paolla Reis" userId="4196e5be400b5016" providerId="LiveId" clId="{7360BF5A-187E-43D0-94D8-267AA04F6945}" dt="2025-03-25T16:02:45.629" v="107" actId="21"/>
          <ac:picMkLst>
            <pc:docMk/>
            <pc:sldMk cId="1574676110" sldId="256"/>
            <ac:picMk id="6" creationId="{D20B81EA-DBB8-B78F-2744-34D4F007A9F0}"/>
          </ac:picMkLst>
        </pc:picChg>
        <pc:picChg chg="del mod">
          <ac:chgData name="Paolla Reis" userId="4196e5be400b5016" providerId="LiveId" clId="{7360BF5A-187E-43D0-94D8-267AA04F6945}" dt="2025-03-25T04:18:05.286" v="51" actId="21"/>
          <ac:picMkLst>
            <pc:docMk/>
            <pc:sldMk cId="1574676110" sldId="256"/>
            <ac:picMk id="8" creationId="{56792D47-F93F-F38E-490E-2CCAA1BC4A63}"/>
          </ac:picMkLst>
        </pc:picChg>
        <pc:picChg chg="add del mod">
          <ac:chgData name="Paolla Reis" userId="4196e5be400b5016" providerId="LiveId" clId="{7360BF5A-187E-43D0-94D8-267AA04F6945}" dt="2025-03-25T16:02:41.972" v="105" actId="21"/>
          <ac:picMkLst>
            <pc:docMk/>
            <pc:sldMk cId="1574676110" sldId="256"/>
            <ac:picMk id="8" creationId="{9C778DEF-28A7-B220-7E3D-8E7E30ECEFE1}"/>
          </ac:picMkLst>
        </pc:picChg>
        <pc:picChg chg="add del mod">
          <ac:chgData name="Paolla Reis" userId="4196e5be400b5016" providerId="LiveId" clId="{7360BF5A-187E-43D0-94D8-267AA04F6945}" dt="2025-03-25T16:02:37.826" v="103" actId="21"/>
          <ac:picMkLst>
            <pc:docMk/>
            <pc:sldMk cId="1574676110" sldId="256"/>
            <ac:picMk id="10" creationId="{BA6B6838-F974-C4E7-CCD3-69249D90885E}"/>
          </ac:picMkLst>
        </pc:picChg>
        <pc:picChg chg="add del mod">
          <ac:chgData name="Paolla Reis" userId="4196e5be400b5016" providerId="LiveId" clId="{7360BF5A-187E-43D0-94D8-267AA04F6945}" dt="2025-03-25T04:17:57.415" v="49" actId="21"/>
          <ac:picMkLst>
            <pc:docMk/>
            <pc:sldMk cId="1574676110" sldId="256"/>
            <ac:picMk id="10" creationId="{D58D2163-0409-5570-6806-A4A378459F04}"/>
          </ac:picMkLst>
        </pc:picChg>
        <pc:picChg chg="add del mod">
          <ac:chgData name="Paolla Reis" userId="4196e5be400b5016" providerId="LiveId" clId="{7360BF5A-187E-43D0-94D8-267AA04F6945}" dt="2025-03-25T04:17:53.056" v="47" actId="21"/>
          <ac:picMkLst>
            <pc:docMk/>
            <pc:sldMk cId="1574676110" sldId="256"/>
            <ac:picMk id="12" creationId="{8715F7CE-3BD9-A5BF-5630-D9A63354FAC2}"/>
          </ac:picMkLst>
        </pc:picChg>
        <pc:picChg chg="del mod">
          <ac:chgData name="Paolla Reis" userId="4196e5be400b5016" providerId="LiveId" clId="{7360BF5A-187E-43D0-94D8-267AA04F6945}" dt="2025-03-25T16:02:34.182" v="101" actId="21"/>
          <ac:picMkLst>
            <pc:docMk/>
            <pc:sldMk cId="1574676110" sldId="256"/>
            <ac:picMk id="12" creationId="{9D929B34-A290-CDC2-BACD-BD390E126996}"/>
          </ac:picMkLst>
        </pc:picChg>
        <pc:picChg chg="add del mod">
          <ac:chgData name="Paolla Reis" userId="4196e5be400b5016" providerId="LiveId" clId="{7360BF5A-187E-43D0-94D8-267AA04F6945}" dt="2025-03-25T04:17:44.217" v="45" actId="21"/>
          <ac:picMkLst>
            <pc:docMk/>
            <pc:sldMk cId="1574676110" sldId="256"/>
            <ac:picMk id="14" creationId="{B768AE9A-B4F1-2C90-9667-97742CAFD93B}"/>
          </ac:picMkLst>
        </pc:picChg>
        <pc:picChg chg="add del mod">
          <ac:chgData name="Paolla Reis" userId="4196e5be400b5016" providerId="LiveId" clId="{7360BF5A-187E-43D0-94D8-267AA04F6945}" dt="2025-03-25T16:02:28.419" v="99" actId="21"/>
          <ac:picMkLst>
            <pc:docMk/>
            <pc:sldMk cId="1574676110" sldId="256"/>
            <ac:picMk id="14" creationId="{DAC7E46A-307E-F0D7-9B0D-ECB961D24012}"/>
          </ac:picMkLst>
        </pc:picChg>
        <pc:picChg chg="add del mod">
          <ac:chgData name="Paolla Reis" userId="4196e5be400b5016" providerId="LiveId" clId="{7360BF5A-187E-43D0-94D8-267AA04F6945}" dt="2025-03-25T16:02:22.562" v="97" actId="21"/>
          <ac:picMkLst>
            <pc:docMk/>
            <pc:sldMk cId="1574676110" sldId="256"/>
            <ac:picMk id="16" creationId="{73244B2C-E26C-F590-825F-CD493E4DE324}"/>
          </ac:picMkLst>
        </pc:picChg>
        <pc:picChg chg="add del mod">
          <ac:chgData name="Paolla Reis" userId="4196e5be400b5016" providerId="LiveId" clId="{7360BF5A-187E-43D0-94D8-267AA04F6945}" dt="2025-03-25T04:17:36.476" v="43" actId="21"/>
          <ac:picMkLst>
            <pc:docMk/>
            <pc:sldMk cId="1574676110" sldId="256"/>
            <ac:picMk id="16" creationId="{8227C4C2-C2EC-F49B-AEF0-BDE9AE01047E}"/>
          </ac:picMkLst>
        </pc:picChg>
        <pc:picChg chg="add del mod">
          <ac:chgData name="Paolla Reis" userId="4196e5be400b5016" providerId="LiveId" clId="{7360BF5A-187E-43D0-94D8-267AA04F6945}" dt="2025-03-25T04:17:29.071" v="41" actId="21"/>
          <ac:picMkLst>
            <pc:docMk/>
            <pc:sldMk cId="1574676110" sldId="256"/>
            <ac:picMk id="18" creationId="{72AD46EB-5070-11EB-4D34-946CDA6017DC}"/>
          </ac:picMkLst>
        </pc:picChg>
        <pc:picChg chg="add del mod">
          <ac:chgData name="Paolla Reis" userId="4196e5be400b5016" providerId="LiveId" clId="{7360BF5A-187E-43D0-94D8-267AA04F6945}" dt="2025-03-25T16:02:15.943" v="95" actId="21"/>
          <ac:picMkLst>
            <pc:docMk/>
            <pc:sldMk cId="1574676110" sldId="256"/>
            <ac:picMk id="18" creationId="{EF100CBE-1541-1B75-D7CA-7CDA8B8C5148}"/>
          </ac:picMkLst>
        </pc:picChg>
        <pc:picChg chg="add del mod">
          <ac:chgData name="Paolla Reis" userId="4196e5be400b5016" providerId="LiveId" clId="{7360BF5A-187E-43D0-94D8-267AA04F6945}" dt="2025-03-25T16:02:10.206" v="93" actId="21"/>
          <ac:picMkLst>
            <pc:docMk/>
            <pc:sldMk cId="1574676110" sldId="256"/>
            <ac:picMk id="20" creationId="{1EB7A0E4-BE0D-6B5E-FE8B-4EA2B1BAF278}"/>
          </ac:picMkLst>
        </pc:picChg>
        <pc:picChg chg="add del mod">
          <ac:chgData name="Paolla Reis" userId="4196e5be400b5016" providerId="LiveId" clId="{7360BF5A-187E-43D0-94D8-267AA04F6945}" dt="2025-03-25T04:17:21.103" v="39" actId="21"/>
          <ac:picMkLst>
            <pc:docMk/>
            <pc:sldMk cId="1574676110" sldId="256"/>
            <ac:picMk id="20" creationId="{32438269-8F3C-B928-95DE-38C7CC177E40}"/>
          </ac:picMkLst>
        </pc:picChg>
        <pc:picChg chg="add del mod">
          <ac:chgData name="Paolla Reis" userId="4196e5be400b5016" providerId="LiveId" clId="{7360BF5A-187E-43D0-94D8-267AA04F6945}" dt="2025-03-25T04:17:12.215" v="37" actId="21"/>
          <ac:picMkLst>
            <pc:docMk/>
            <pc:sldMk cId="1574676110" sldId="256"/>
            <ac:picMk id="22" creationId="{2A0390E8-5AE9-BB6C-F743-E343F8EAA0DB}"/>
          </ac:picMkLst>
        </pc:picChg>
        <pc:picChg chg="add del mod">
          <ac:chgData name="Paolla Reis" userId="4196e5be400b5016" providerId="LiveId" clId="{7360BF5A-187E-43D0-94D8-267AA04F6945}" dt="2025-03-25T16:02:03.879" v="91" actId="21"/>
          <ac:picMkLst>
            <pc:docMk/>
            <pc:sldMk cId="1574676110" sldId="256"/>
            <ac:picMk id="22" creationId="{DB28AC84-E817-77E0-7B8D-2FA28EA2BF77}"/>
          </ac:picMkLst>
        </pc:picChg>
        <pc:picChg chg="add del mod">
          <ac:chgData name="Paolla Reis" userId="4196e5be400b5016" providerId="LiveId" clId="{7360BF5A-187E-43D0-94D8-267AA04F6945}" dt="2025-03-25T16:01:57.332" v="89" actId="21"/>
          <ac:picMkLst>
            <pc:docMk/>
            <pc:sldMk cId="1574676110" sldId="256"/>
            <ac:picMk id="24" creationId="{B12C900E-1254-B55F-3D9D-83EFCD70B70A}"/>
          </ac:picMkLst>
        </pc:picChg>
        <pc:picChg chg="add del mod">
          <ac:chgData name="Paolla Reis" userId="4196e5be400b5016" providerId="LiveId" clId="{7360BF5A-187E-43D0-94D8-267AA04F6945}" dt="2025-03-25T04:17:05.061" v="35" actId="21"/>
          <ac:picMkLst>
            <pc:docMk/>
            <pc:sldMk cId="1574676110" sldId="256"/>
            <ac:picMk id="24" creationId="{D94004FC-DBCC-6A54-CA3C-5F979E9B9F84}"/>
          </ac:picMkLst>
        </pc:picChg>
      </pc:sldChg>
      <pc:sldChg chg="addSp delSp modSp mod">
        <pc:chgData name="Paolla Reis" userId="4196e5be400b5016" providerId="LiveId" clId="{7360BF5A-187E-43D0-94D8-267AA04F6945}" dt="2025-03-25T16:02:47.326" v="108"/>
        <pc:sldMkLst>
          <pc:docMk/>
          <pc:sldMk cId="2633237973" sldId="257"/>
        </pc:sldMkLst>
        <pc:picChg chg="add mod">
          <ac:chgData name="Paolla Reis" userId="4196e5be400b5016" providerId="LiveId" clId="{7360BF5A-187E-43D0-94D8-267AA04F6945}" dt="2025-03-25T16:02:47.326" v="108"/>
          <ac:picMkLst>
            <pc:docMk/>
            <pc:sldMk cId="2633237973" sldId="257"/>
            <ac:picMk id="2" creationId="{D20B81EA-DBB8-B78F-2744-34D4F007A9F0}"/>
          </ac:picMkLst>
        </pc:picChg>
        <pc:picChg chg="del">
          <ac:chgData name="Paolla Reis" userId="4196e5be400b5016" providerId="LiveId" clId="{7360BF5A-187E-43D0-94D8-267AA04F6945}" dt="2025-03-25T04:15:44.097" v="1" actId="478"/>
          <ac:picMkLst>
            <pc:docMk/>
            <pc:sldMk cId="2633237973" sldId="257"/>
            <ac:picMk id="2" creationId="{E74F42AC-ABE3-B9EE-F0F6-267ACD86CA24}"/>
          </ac:picMkLst>
        </pc:picChg>
        <pc:picChg chg="add del mod">
          <ac:chgData name="Paolla Reis" userId="4196e5be400b5016" providerId="LiveId" clId="{7360BF5A-187E-43D0-94D8-267AA04F6945}" dt="2025-03-25T16:01:00.501" v="56" actId="478"/>
          <ac:picMkLst>
            <pc:docMk/>
            <pc:sldMk cId="2633237973" sldId="257"/>
            <ac:picMk id="6" creationId="{4082BD0D-34FE-8634-04F4-2F70567223EF}"/>
          </ac:picMkLst>
        </pc:picChg>
      </pc:sldChg>
      <pc:sldChg chg="addSp modSp add">
        <pc:chgData name="Paolla Reis" userId="4196e5be400b5016" providerId="LiveId" clId="{7360BF5A-187E-43D0-94D8-267AA04F6945}" dt="2025-03-25T16:02:43.453" v="106"/>
        <pc:sldMkLst>
          <pc:docMk/>
          <pc:sldMk cId="1481414827" sldId="258"/>
        </pc:sldMkLst>
        <pc:picChg chg="add mod">
          <ac:chgData name="Paolla Reis" userId="4196e5be400b5016" providerId="LiveId" clId="{7360BF5A-187E-43D0-94D8-267AA04F6945}" dt="2025-03-25T16:02:43.453" v="106"/>
          <ac:picMkLst>
            <pc:docMk/>
            <pc:sldMk cId="1481414827" sldId="258"/>
            <ac:picMk id="8" creationId="{9C778DEF-28A7-B220-7E3D-8E7E30ECEFE1}"/>
          </ac:picMkLst>
        </pc:picChg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1712053734" sldId="258"/>
        </pc:sldMkLst>
      </pc:sldChg>
      <pc:sldChg chg="addSp delSp modSp del mod">
        <pc:chgData name="Paolla Reis" userId="4196e5be400b5016" providerId="LiveId" clId="{7360BF5A-187E-43D0-94D8-267AA04F6945}" dt="2025-03-25T16:01:04.619" v="57" actId="47"/>
        <pc:sldMkLst>
          <pc:docMk/>
          <pc:sldMk cId="1166401348" sldId="259"/>
        </pc:sldMkLst>
        <pc:picChg chg="add mod">
          <ac:chgData name="Paolla Reis" userId="4196e5be400b5016" providerId="LiveId" clId="{7360BF5A-187E-43D0-94D8-267AA04F6945}" dt="2025-03-25T04:18:06.917" v="52"/>
          <ac:picMkLst>
            <pc:docMk/>
            <pc:sldMk cId="1166401348" sldId="259"/>
            <ac:picMk id="8" creationId="{56792D47-F93F-F38E-490E-2CCAA1BC4A63}"/>
          </ac:picMkLst>
        </pc:picChg>
        <pc:picChg chg="del">
          <ac:chgData name="Paolla Reis" userId="4196e5be400b5016" providerId="LiveId" clId="{7360BF5A-187E-43D0-94D8-267AA04F6945}" dt="2025-03-25T04:15:47.324" v="2" actId="478"/>
          <ac:picMkLst>
            <pc:docMk/>
            <pc:sldMk cId="1166401348" sldId="259"/>
            <ac:picMk id="9" creationId="{6E3ECACF-B22C-9A2D-1F06-D5BA8E8F8A9B}"/>
          </ac:picMkLst>
        </pc:picChg>
      </pc:sldChg>
      <pc:sldChg chg="addSp modSp add">
        <pc:chgData name="Paolla Reis" userId="4196e5be400b5016" providerId="LiveId" clId="{7360BF5A-187E-43D0-94D8-267AA04F6945}" dt="2025-03-25T16:02:39.385" v="104"/>
        <pc:sldMkLst>
          <pc:docMk/>
          <pc:sldMk cId="2017130814" sldId="259"/>
        </pc:sldMkLst>
        <pc:picChg chg="add mod">
          <ac:chgData name="Paolla Reis" userId="4196e5be400b5016" providerId="LiveId" clId="{7360BF5A-187E-43D0-94D8-267AA04F6945}" dt="2025-03-25T16:02:39.385" v="104"/>
          <ac:picMkLst>
            <pc:docMk/>
            <pc:sldMk cId="2017130814" sldId="259"/>
            <ac:picMk id="10" creationId="{BA6B6838-F974-C4E7-CCD3-69249D90885E}"/>
          </ac:picMkLst>
        </pc:picChg>
      </pc:sldChg>
      <pc:sldChg chg="addSp modSp add del">
        <pc:chgData name="Paolla Reis" userId="4196e5be400b5016" providerId="LiveId" clId="{7360BF5A-187E-43D0-94D8-267AA04F6945}" dt="2025-03-25T16:01:04.619" v="57" actId="47"/>
        <pc:sldMkLst>
          <pc:docMk/>
          <pc:sldMk cId="1496447016" sldId="260"/>
        </pc:sldMkLst>
        <pc:picChg chg="add mod">
          <ac:chgData name="Paolla Reis" userId="4196e5be400b5016" providerId="LiveId" clId="{7360BF5A-187E-43D0-94D8-267AA04F6945}" dt="2025-03-25T04:17:58.974" v="50"/>
          <ac:picMkLst>
            <pc:docMk/>
            <pc:sldMk cId="1496447016" sldId="260"/>
            <ac:picMk id="10" creationId="{D58D2163-0409-5570-6806-A4A378459F04}"/>
          </ac:picMkLst>
        </pc:picChg>
      </pc:sldChg>
      <pc:sldChg chg="addSp modSp add replId">
        <pc:chgData name="Paolla Reis" userId="4196e5be400b5016" providerId="LiveId" clId="{7360BF5A-187E-43D0-94D8-267AA04F6945}" dt="2025-03-25T16:02:35.634" v="102"/>
        <pc:sldMkLst>
          <pc:docMk/>
          <pc:sldMk cId="1843407234" sldId="260"/>
        </pc:sldMkLst>
        <pc:picChg chg="add mod">
          <ac:chgData name="Paolla Reis" userId="4196e5be400b5016" providerId="LiveId" clId="{7360BF5A-187E-43D0-94D8-267AA04F6945}" dt="2025-03-25T16:02:35.634" v="102"/>
          <ac:picMkLst>
            <pc:docMk/>
            <pc:sldMk cId="1843407234" sldId="260"/>
            <ac:picMk id="12" creationId="{9D929B34-A290-CDC2-BACD-BD390E126996}"/>
          </ac:picMkLst>
        </pc:picChg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2734440230" sldId="260"/>
        </pc:sldMkLst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441434286" sldId="261"/>
        </pc:sldMkLst>
      </pc:sldChg>
      <pc:sldChg chg="addSp modSp add">
        <pc:chgData name="Paolla Reis" userId="4196e5be400b5016" providerId="LiveId" clId="{7360BF5A-187E-43D0-94D8-267AA04F6945}" dt="2025-03-25T16:02:30.609" v="100"/>
        <pc:sldMkLst>
          <pc:docMk/>
          <pc:sldMk cId="3133672805" sldId="261"/>
        </pc:sldMkLst>
        <pc:picChg chg="add mod">
          <ac:chgData name="Paolla Reis" userId="4196e5be400b5016" providerId="LiveId" clId="{7360BF5A-187E-43D0-94D8-267AA04F6945}" dt="2025-03-25T16:02:30.609" v="100"/>
          <ac:picMkLst>
            <pc:docMk/>
            <pc:sldMk cId="3133672805" sldId="261"/>
            <ac:picMk id="14" creationId="{DAC7E46A-307E-F0D7-9B0D-ECB961D24012}"/>
          </ac:picMkLst>
        </pc:picChg>
      </pc:sldChg>
      <pc:sldChg chg="addSp modSp add del replId">
        <pc:chgData name="Paolla Reis" userId="4196e5be400b5016" providerId="LiveId" clId="{7360BF5A-187E-43D0-94D8-267AA04F6945}" dt="2025-03-25T16:01:04.619" v="57" actId="47"/>
        <pc:sldMkLst>
          <pc:docMk/>
          <pc:sldMk cId="3731729064" sldId="261"/>
        </pc:sldMkLst>
        <pc:picChg chg="add mod">
          <ac:chgData name="Paolla Reis" userId="4196e5be400b5016" providerId="LiveId" clId="{7360BF5A-187E-43D0-94D8-267AA04F6945}" dt="2025-03-25T04:17:54.807" v="48"/>
          <ac:picMkLst>
            <pc:docMk/>
            <pc:sldMk cId="3731729064" sldId="261"/>
            <ac:picMk id="12" creationId="{8715F7CE-3BD9-A5BF-5630-D9A63354FAC2}"/>
          </ac:picMkLst>
        </pc:picChg>
      </pc:sldChg>
      <pc:sldChg chg="addSp modSp add del">
        <pc:chgData name="Paolla Reis" userId="4196e5be400b5016" providerId="LiveId" clId="{7360BF5A-187E-43D0-94D8-267AA04F6945}" dt="2025-03-25T16:01:04.619" v="57" actId="47"/>
        <pc:sldMkLst>
          <pc:docMk/>
          <pc:sldMk cId="35727423" sldId="262"/>
        </pc:sldMkLst>
        <pc:picChg chg="add mod">
          <ac:chgData name="Paolla Reis" userId="4196e5be400b5016" providerId="LiveId" clId="{7360BF5A-187E-43D0-94D8-267AA04F6945}" dt="2025-03-25T04:17:48.361" v="46"/>
          <ac:picMkLst>
            <pc:docMk/>
            <pc:sldMk cId="35727423" sldId="262"/>
            <ac:picMk id="14" creationId="{B768AE9A-B4F1-2C90-9667-97742CAFD93B}"/>
          </ac:picMkLst>
        </pc:picChg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3061443314" sldId="262"/>
        </pc:sldMkLst>
      </pc:sldChg>
      <pc:sldChg chg="addSp modSp add replId">
        <pc:chgData name="Paolla Reis" userId="4196e5be400b5016" providerId="LiveId" clId="{7360BF5A-187E-43D0-94D8-267AA04F6945}" dt="2025-03-25T16:02:25.355" v="98"/>
        <pc:sldMkLst>
          <pc:docMk/>
          <pc:sldMk cId="3426802395" sldId="262"/>
        </pc:sldMkLst>
        <pc:picChg chg="add mod">
          <ac:chgData name="Paolla Reis" userId="4196e5be400b5016" providerId="LiveId" clId="{7360BF5A-187E-43D0-94D8-267AA04F6945}" dt="2025-03-25T16:02:25.355" v="98"/>
          <ac:picMkLst>
            <pc:docMk/>
            <pc:sldMk cId="3426802395" sldId="262"/>
            <ac:picMk id="16" creationId="{73244B2C-E26C-F590-825F-CD493E4DE324}"/>
          </ac:picMkLst>
        </pc:picChg>
      </pc:sldChg>
      <pc:sldChg chg="addSp modSp add">
        <pc:chgData name="Paolla Reis" userId="4196e5be400b5016" providerId="LiveId" clId="{7360BF5A-187E-43D0-94D8-267AA04F6945}" dt="2025-03-25T16:02:19.046" v="96"/>
        <pc:sldMkLst>
          <pc:docMk/>
          <pc:sldMk cId="131702137" sldId="263"/>
        </pc:sldMkLst>
        <pc:picChg chg="add mod">
          <ac:chgData name="Paolla Reis" userId="4196e5be400b5016" providerId="LiveId" clId="{7360BF5A-187E-43D0-94D8-267AA04F6945}" dt="2025-03-25T16:02:19.046" v="96"/>
          <ac:picMkLst>
            <pc:docMk/>
            <pc:sldMk cId="131702137" sldId="263"/>
            <ac:picMk id="18" creationId="{EF100CBE-1541-1B75-D7CA-7CDA8B8C5148}"/>
          </ac:picMkLst>
        </pc:picChg>
      </pc:sldChg>
      <pc:sldChg chg="addSp modSp add del replId">
        <pc:chgData name="Paolla Reis" userId="4196e5be400b5016" providerId="LiveId" clId="{7360BF5A-187E-43D0-94D8-267AA04F6945}" dt="2025-03-25T16:01:04.619" v="57" actId="47"/>
        <pc:sldMkLst>
          <pc:docMk/>
          <pc:sldMk cId="1011705507" sldId="263"/>
        </pc:sldMkLst>
        <pc:picChg chg="add mod">
          <ac:chgData name="Paolla Reis" userId="4196e5be400b5016" providerId="LiveId" clId="{7360BF5A-187E-43D0-94D8-267AA04F6945}" dt="2025-03-25T04:17:40.137" v="44"/>
          <ac:picMkLst>
            <pc:docMk/>
            <pc:sldMk cId="1011705507" sldId="263"/>
            <ac:picMk id="16" creationId="{8227C4C2-C2EC-F49B-AEF0-BDE9AE01047E}"/>
          </ac:picMkLst>
        </pc:picChg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2231573722" sldId="263"/>
        </pc:sldMkLst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132479400" sldId="264"/>
        </pc:sldMkLst>
      </pc:sldChg>
      <pc:sldChg chg="addSp modSp add replId">
        <pc:chgData name="Paolla Reis" userId="4196e5be400b5016" providerId="LiveId" clId="{7360BF5A-187E-43D0-94D8-267AA04F6945}" dt="2025-03-25T16:02:12.720" v="94"/>
        <pc:sldMkLst>
          <pc:docMk/>
          <pc:sldMk cId="1867842542" sldId="264"/>
        </pc:sldMkLst>
        <pc:picChg chg="add mod">
          <ac:chgData name="Paolla Reis" userId="4196e5be400b5016" providerId="LiveId" clId="{7360BF5A-187E-43D0-94D8-267AA04F6945}" dt="2025-03-25T16:02:12.720" v="94"/>
          <ac:picMkLst>
            <pc:docMk/>
            <pc:sldMk cId="1867842542" sldId="264"/>
            <ac:picMk id="20" creationId="{1EB7A0E4-BE0D-6B5E-FE8B-4EA2B1BAF278}"/>
          </ac:picMkLst>
        </pc:picChg>
      </pc:sldChg>
      <pc:sldChg chg="addSp modSp add del">
        <pc:chgData name="Paolla Reis" userId="4196e5be400b5016" providerId="LiveId" clId="{7360BF5A-187E-43D0-94D8-267AA04F6945}" dt="2025-03-25T16:01:04.619" v="57" actId="47"/>
        <pc:sldMkLst>
          <pc:docMk/>
          <pc:sldMk cId="4288556802" sldId="264"/>
        </pc:sldMkLst>
        <pc:picChg chg="add mod">
          <ac:chgData name="Paolla Reis" userId="4196e5be400b5016" providerId="LiveId" clId="{7360BF5A-187E-43D0-94D8-267AA04F6945}" dt="2025-03-25T04:17:32.300" v="42"/>
          <ac:picMkLst>
            <pc:docMk/>
            <pc:sldMk cId="4288556802" sldId="264"/>
            <ac:picMk id="18" creationId="{72AD46EB-5070-11EB-4D34-946CDA6017DC}"/>
          </ac:picMkLst>
        </pc:picChg>
      </pc:sldChg>
      <pc:sldChg chg="del">
        <pc:chgData name="Paolla Reis" userId="4196e5be400b5016" providerId="LiveId" clId="{7360BF5A-187E-43D0-94D8-267AA04F6945}" dt="2025-03-25T04:15:55.018" v="3" actId="47"/>
        <pc:sldMkLst>
          <pc:docMk/>
          <pc:sldMk cId="27209599" sldId="265"/>
        </pc:sldMkLst>
      </pc:sldChg>
      <pc:sldChg chg="addSp modSp add">
        <pc:chgData name="Paolla Reis" userId="4196e5be400b5016" providerId="LiveId" clId="{7360BF5A-187E-43D0-94D8-267AA04F6945}" dt="2025-03-25T16:02:06.689" v="92"/>
        <pc:sldMkLst>
          <pc:docMk/>
          <pc:sldMk cId="241456805" sldId="265"/>
        </pc:sldMkLst>
        <pc:picChg chg="add mod">
          <ac:chgData name="Paolla Reis" userId="4196e5be400b5016" providerId="LiveId" clId="{7360BF5A-187E-43D0-94D8-267AA04F6945}" dt="2025-03-25T16:02:06.689" v="92"/>
          <ac:picMkLst>
            <pc:docMk/>
            <pc:sldMk cId="241456805" sldId="265"/>
            <ac:picMk id="22" creationId="{DB28AC84-E817-77E0-7B8D-2FA28EA2BF77}"/>
          </ac:picMkLst>
        </pc:picChg>
      </pc:sldChg>
      <pc:sldChg chg="addSp modSp add del replId">
        <pc:chgData name="Paolla Reis" userId="4196e5be400b5016" providerId="LiveId" clId="{7360BF5A-187E-43D0-94D8-267AA04F6945}" dt="2025-03-25T16:01:04.619" v="57" actId="47"/>
        <pc:sldMkLst>
          <pc:docMk/>
          <pc:sldMk cId="1852905180" sldId="265"/>
        </pc:sldMkLst>
        <pc:picChg chg="add mod">
          <ac:chgData name="Paolla Reis" userId="4196e5be400b5016" providerId="LiveId" clId="{7360BF5A-187E-43D0-94D8-267AA04F6945}" dt="2025-03-25T04:17:24.925" v="40"/>
          <ac:picMkLst>
            <pc:docMk/>
            <pc:sldMk cId="1852905180" sldId="265"/>
            <ac:picMk id="20" creationId="{32438269-8F3C-B928-95DE-38C7CC177E40}"/>
          </ac:picMkLst>
        </pc:picChg>
      </pc:sldChg>
      <pc:sldChg chg="addSp modSp add del">
        <pc:chgData name="Paolla Reis" userId="4196e5be400b5016" providerId="LiveId" clId="{7360BF5A-187E-43D0-94D8-267AA04F6945}" dt="2025-03-25T16:01:04.619" v="57" actId="47"/>
        <pc:sldMkLst>
          <pc:docMk/>
          <pc:sldMk cId="1097124234" sldId="266"/>
        </pc:sldMkLst>
        <pc:picChg chg="add mod">
          <ac:chgData name="Paolla Reis" userId="4196e5be400b5016" providerId="LiveId" clId="{7360BF5A-187E-43D0-94D8-267AA04F6945}" dt="2025-03-25T04:17:16.750" v="38"/>
          <ac:picMkLst>
            <pc:docMk/>
            <pc:sldMk cId="1097124234" sldId="266"/>
            <ac:picMk id="22" creationId="{2A0390E8-5AE9-BB6C-F743-E343F8EAA0DB}"/>
          </ac:picMkLst>
        </pc:picChg>
      </pc:sldChg>
      <pc:sldChg chg="addSp modSp add replId">
        <pc:chgData name="Paolla Reis" userId="4196e5be400b5016" providerId="LiveId" clId="{7360BF5A-187E-43D0-94D8-267AA04F6945}" dt="2025-03-25T16:02:00.355" v="90"/>
        <pc:sldMkLst>
          <pc:docMk/>
          <pc:sldMk cId="1455710844" sldId="266"/>
        </pc:sldMkLst>
        <pc:picChg chg="add mod">
          <ac:chgData name="Paolla Reis" userId="4196e5be400b5016" providerId="LiveId" clId="{7360BF5A-187E-43D0-94D8-267AA04F6945}" dt="2025-03-25T16:02:00.355" v="90"/>
          <ac:picMkLst>
            <pc:docMk/>
            <pc:sldMk cId="1455710844" sldId="266"/>
            <ac:picMk id="24" creationId="{B12C900E-1254-B55F-3D9D-83EFCD70B70A}"/>
          </ac:picMkLst>
        </pc:picChg>
      </pc:sldChg>
      <pc:sldChg chg="addSp modSp add del replId">
        <pc:chgData name="Paolla Reis" userId="4196e5be400b5016" providerId="LiveId" clId="{7360BF5A-187E-43D0-94D8-267AA04F6945}" dt="2025-03-25T16:01:04.619" v="57" actId="47"/>
        <pc:sldMkLst>
          <pc:docMk/>
          <pc:sldMk cId="1961426445" sldId="267"/>
        </pc:sldMkLst>
        <pc:picChg chg="add mod">
          <ac:chgData name="Paolla Reis" userId="4196e5be400b5016" providerId="LiveId" clId="{7360BF5A-187E-43D0-94D8-267AA04F6945}" dt="2025-03-25T04:17:08.441" v="36"/>
          <ac:picMkLst>
            <pc:docMk/>
            <pc:sldMk cId="1961426445" sldId="267"/>
            <ac:picMk id="24" creationId="{D94004FC-DBCC-6A54-CA3C-5F979E9B9F8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DEE7B-3F4F-B6A9-FBF5-DD1D208FA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23A6CF3-45EA-7B5F-233A-BDDB1FFB23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FE8041E-BEEA-5A82-F4BD-93ABFC8A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F62AB6-37A3-B59F-7386-C24F73DD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366B065-860E-B6EE-D095-5745D89B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929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3C9D9F-77A7-60C9-0956-38501BED3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47CB1EA-F537-7C16-7764-27C15E738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A6E78D-6550-18FF-FBC0-4137936FC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AEF9FE-AF58-4038-A48D-AF2FF71DC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4FA148-74CC-CB4E-7459-44BF1F6F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306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79AC07C-D164-44E9-7025-CACC04923B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A81EE4E-537B-1304-3FD6-98052E8A4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6F43C5-DE6B-0C2F-D30C-92C78298E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8A7936-BED5-A565-B042-A22533934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257C7E-AC72-FC34-EAC7-49C9E792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108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356C1-D6B2-902F-18D4-DA71C8E11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A2ACF02-DC89-7FEC-3297-4578CD6CA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74317A-546D-3969-4BFA-A54266B93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9DA2B1-2B71-C178-E400-DE749301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AC25AD-9184-9BEA-E5CE-1B75A1C8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245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09443-636F-E468-4504-44FB56809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4665B4-F22C-0016-44A7-AC9F071A4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54C0601-7834-497B-B4CA-8963A4949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C7BB922-1EA9-4A76-E319-70A79FD28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19C5C89-C8A8-9CE0-E2D9-78C47BBF4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884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5D4F87-D09A-0948-BAAB-985328682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5AED16-91D1-0EBE-0FFC-46F7688B82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6E877D1-7599-0A51-E3C4-C06FCD8DD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0F7B31-4BC8-D2AB-A493-048F2D970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F48A982-C4D8-5896-6AA6-41F69BE32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1537F28-A1C5-10C2-13E5-23AB18DB3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819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A7A557-2937-6ECB-CF18-967B370E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ED0ED0-F5A6-FDAF-0186-C59C698FD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187F582-723B-2DEA-36EF-FC5AD2774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217783F-4878-9BCA-5D67-F2B4F1D9A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FA723E5-ED27-66C2-39B7-CFC982BBC2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5C65C3F-800A-4DD6-924B-2C62249B9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99E4305-CCD8-2346-7E47-1C07BFF8A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0F99680-BB40-DA7D-6159-5BDFE576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25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67FF9D-0108-6DC1-50BF-85CB82BC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70516E9-362B-F4B7-5214-58CFA61F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AB170DE-3AF1-2A51-E0F0-6874E164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ED09532-4FF8-B0C3-0DFF-62CAAD71B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44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F724F86-BC1A-05A6-D44C-6710D6181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C3E1A55-0454-0828-FD18-ED53DC1E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FC5ACBD-8160-7ED0-07DC-D53783B8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11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42C522-E081-8A68-DE02-0D9017016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06B0C1-69E7-E222-CAC7-67BBF1FD3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DFAEED1-35CE-1634-4179-7F5E0D984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FDDC818-7914-3895-5B81-FEC481C99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4B5783-3FAB-60E6-166F-A16B71DC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4AE7AD9-57B8-E13D-D9D3-F4B18CB3C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334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31D9E-0F25-9752-A0F1-4F0F02F3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4EFC9EA-6B2D-0122-2CEE-4674AD922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46E056E-B557-B9C9-0B8C-D9805E0EF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8C660F6-BD2D-5AF5-B118-F05F38FA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6CE6255-9284-542B-88B0-162EC0B9D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53A5A29-8A7B-91DA-3491-936C38244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341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A936CAA-1145-76B8-DBD2-A06CE9432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E9646F1-BB46-3D7A-8CF0-023D8B540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0A1B08-2F3D-096B-36F0-F28612968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8378AB-24C6-4D1E-B507-A1DD6DF41091}" type="datetimeFigureOut">
              <a:rPr lang="pt-BR" smtClean="0"/>
              <a:t>25/03/2025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CCDD922-51FA-B5DF-E1AF-20BAE6D49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277769C-337D-167F-2EE2-75AF5BE49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9F29C6-3257-4AC4-A6B1-A21BE72B12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365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4B75ADD4-059F-CFC0-0E43-DE947786D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76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21D7B-E0BE-6158-41E4-6E22CBB48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Diagrama&#10;&#10;O conteúdo gerado por IA pode estar incorreto.">
            <a:extLst>
              <a:ext uri="{FF2B5EF4-FFF2-40B4-BE49-F238E27FC236}">
                <a16:creationId xmlns:a16="http://schemas.microsoft.com/office/drawing/2014/main" id="{DB28AC84-E817-77E0-7B8D-2FA28EA2B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0FFA9-D264-C442-EFA2-B99698657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12C900E-1254-B55F-3D9D-83EFCD70B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71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F124E-95AF-4468-AB0E-BC557705D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Desenho de personagem de desenhos animados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D20B81EA-DBB8-B78F-2744-34D4F007A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23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6A2CB-A535-06C0-9FBA-412DC6779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&#10;&#10;O conteúdo gerado por IA pode estar incorreto.">
            <a:extLst>
              <a:ext uri="{FF2B5EF4-FFF2-40B4-BE49-F238E27FC236}">
                <a16:creationId xmlns:a16="http://schemas.microsoft.com/office/drawing/2014/main" id="{9C778DEF-28A7-B220-7E3D-8E7E30ECE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1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C0CB9-0823-55D5-0EC8-D6387F2F9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BA6B6838-F974-C4E7-CCD3-69249D908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130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F5335-0FC5-8F46-C154-9824CDBF0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Diagrama&#10;&#10;O conteúdo gerado por IA pode estar incorreto.">
            <a:extLst>
              <a:ext uri="{FF2B5EF4-FFF2-40B4-BE49-F238E27FC236}">
                <a16:creationId xmlns:a16="http://schemas.microsoft.com/office/drawing/2014/main" id="{9D929B34-A290-CDC2-BACD-BD390E126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0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A901A-D914-2EF8-BF9C-36BE0F228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Texto&#10;&#10;O conteúdo gerado por IA pode estar incorreto.">
            <a:extLst>
              <a:ext uri="{FF2B5EF4-FFF2-40B4-BE49-F238E27FC236}">
                <a16:creationId xmlns:a16="http://schemas.microsoft.com/office/drawing/2014/main" id="{DAC7E46A-307E-F0D7-9B0D-ECB961D24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7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46F06-C2A0-0EC9-300C-CC1685CD2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73244B2C-E26C-F590-825F-CD493E4DE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02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A2F6B-FE5A-CE08-0A6D-8C3A55D50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Texto, Carta&#10;&#10;O conteúdo gerado por IA pode estar incorreto.">
            <a:extLst>
              <a:ext uri="{FF2B5EF4-FFF2-40B4-BE49-F238E27FC236}">
                <a16:creationId xmlns:a16="http://schemas.microsoft.com/office/drawing/2014/main" id="{EF100CBE-1541-1B75-D7CA-7CDA8B8C5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2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DAE74-41B3-7EAC-0A8C-6B248AC55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Diagrama&#10;&#10;O conteúdo gerado por IA pode estar incorreto.">
            <a:extLst>
              <a:ext uri="{FF2B5EF4-FFF2-40B4-BE49-F238E27FC236}">
                <a16:creationId xmlns:a16="http://schemas.microsoft.com/office/drawing/2014/main" id="{1EB7A0E4-BE0D-6B5E-FE8B-4EA2B1BAF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4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Paolla Reis</dc:creator>
  <cp:lastModifiedBy>Paolla Reis</cp:lastModifiedBy>
  <cp:revision>1</cp:revision>
  <dcterms:created xsi:type="dcterms:W3CDTF">2025-03-19T18:26:05Z</dcterms:created>
  <dcterms:modified xsi:type="dcterms:W3CDTF">2025-03-25T16:02:47Z</dcterms:modified>
</cp:coreProperties>
</file>