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81931C-A4FF-45CA-B7EB-EB4ABD6D3CCB}" v="9" dt="2025-03-25T20:22:12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E281931C-A4FF-45CA-B7EB-EB4ABD6D3CCB}"/>
    <pc:docChg chg="custSel addSld delSld modSld">
      <pc:chgData name="Paolla Reis" userId="4196e5be400b5016" providerId="LiveId" clId="{E281931C-A4FF-45CA-B7EB-EB4ABD6D3CCB}" dt="2025-03-25T20:22:16.359" v="43" actId="47"/>
      <pc:docMkLst>
        <pc:docMk/>
      </pc:docMkLst>
      <pc:sldChg chg="addSp delSp modSp mod">
        <pc:chgData name="Paolla Reis" userId="4196e5be400b5016" providerId="LiveId" clId="{E281931C-A4FF-45CA-B7EB-EB4ABD6D3CCB}" dt="2025-03-25T20:22:09.606" v="40" actId="21"/>
        <pc:sldMkLst>
          <pc:docMk/>
          <pc:sldMk cId="3165093511" sldId="257"/>
        </pc:sldMkLst>
        <pc:picChg chg="del">
          <ac:chgData name="Paolla Reis" userId="4196e5be400b5016" providerId="LiveId" clId="{E281931C-A4FF-45CA-B7EB-EB4ABD6D3CCB}" dt="2025-03-25T20:12:27.496" v="1" actId="478"/>
          <ac:picMkLst>
            <pc:docMk/>
            <pc:sldMk cId="3165093511" sldId="257"/>
            <ac:picMk id="3" creationId="{B916FB9C-7C40-0ED6-66E2-7C0A74D2C60E}"/>
          </ac:picMkLst>
        </pc:picChg>
        <pc:picChg chg="add mod">
          <ac:chgData name="Paolla Reis" userId="4196e5be400b5016" providerId="LiveId" clId="{E281931C-A4FF-45CA-B7EB-EB4ABD6D3CCB}" dt="2025-03-25T20:21:17.018" v="27" actId="1076"/>
          <ac:picMkLst>
            <pc:docMk/>
            <pc:sldMk cId="3165093511" sldId="257"/>
            <ac:picMk id="4" creationId="{58BB5064-CEA5-1400-4A34-D556B00F95EF}"/>
          </ac:picMkLst>
        </pc:picChg>
        <pc:picChg chg="add del mod">
          <ac:chgData name="Paolla Reis" userId="4196e5be400b5016" providerId="LiveId" clId="{E281931C-A4FF-45CA-B7EB-EB4ABD6D3CCB}" dt="2025-03-25T20:22:09.606" v="40" actId="21"/>
          <ac:picMkLst>
            <pc:docMk/>
            <pc:sldMk cId="3165093511" sldId="257"/>
            <ac:picMk id="6" creationId="{8771AD9F-D1EF-8A72-F2C0-57B31BDBBBFF}"/>
          </ac:picMkLst>
        </pc:picChg>
        <pc:picChg chg="add del mod">
          <ac:chgData name="Paolla Reis" userId="4196e5be400b5016" providerId="LiveId" clId="{E281931C-A4FF-45CA-B7EB-EB4ABD6D3CCB}" dt="2025-03-25T20:22:03.512" v="38" actId="21"/>
          <ac:picMkLst>
            <pc:docMk/>
            <pc:sldMk cId="3165093511" sldId="257"/>
            <ac:picMk id="8" creationId="{7127F538-C01B-F91F-E89E-0B69086E9005}"/>
          </ac:picMkLst>
        </pc:picChg>
        <pc:picChg chg="add del mod">
          <ac:chgData name="Paolla Reis" userId="4196e5be400b5016" providerId="LiveId" clId="{E281931C-A4FF-45CA-B7EB-EB4ABD6D3CCB}" dt="2025-03-25T20:21:56.212" v="36" actId="21"/>
          <ac:picMkLst>
            <pc:docMk/>
            <pc:sldMk cId="3165093511" sldId="257"/>
            <ac:picMk id="10" creationId="{7866B52B-441D-D6DE-B5EF-B6C6E5A0F04A}"/>
          </ac:picMkLst>
        </pc:picChg>
        <pc:picChg chg="add del mod">
          <ac:chgData name="Paolla Reis" userId="4196e5be400b5016" providerId="LiveId" clId="{E281931C-A4FF-45CA-B7EB-EB4ABD6D3CCB}" dt="2025-03-25T20:21:47.291" v="34" actId="21"/>
          <ac:picMkLst>
            <pc:docMk/>
            <pc:sldMk cId="3165093511" sldId="257"/>
            <ac:picMk id="12" creationId="{1C8C9F4A-AE25-5545-893B-41F432098491}"/>
          </ac:picMkLst>
        </pc:picChg>
        <pc:picChg chg="add del mod">
          <ac:chgData name="Paolla Reis" userId="4196e5be400b5016" providerId="LiveId" clId="{E281931C-A4FF-45CA-B7EB-EB4ABD6D3CCB}" dt="2025-03-25T20:21:39.340" v="32" actId="21"/>
          <ac:picMkLst>
            <pc:docMk/>
            <pc:sldMk cId="3165093511" sldId="257"/>
            <ac:picMk id="14" creationId="{50DEEA13-67F3-28B6-ED6B-9123544C8707}"/>
          </ac:picMkLst>
        </pc:picChg>
        <pc:picChg chg="add del mod">
          <ac:chgData name="Paolla Reis" userId="4196e5be400b5016" providerId="LiveId" clId="{E281931C-A4FF-45CA-B7EB-EB4ABD6D3CCB}" dt="2025-03-25T20:21:31.593" v="30" actId="21"/>
          <ac:picMkLst>
            <pc:docMk/>
            <pc:sldMk cId="3165093511" sldId="257"/>
            <ac:picMk id="16" creationId="{CED60AAB-9E2C-69EB-05B6-12578D182C42}"/>
          </ac:picMkLst>
        </pc:picChg>
        <pc:picChg chg="add del mod">
          <ac:chgData name="Paolla Reis" userId="4196e5be400b5016" providerId="LiveId" clId="{E281931C-A4FF-45CA-B7EB-EB4ABD6D3CCB}" dt="2025-03-25T20:21:22.134" v="28" actId="21"/>
          <ac:picMkLst>
            <pc:docMk/>
            <pc:sldMk cId="3165093511" sldId="257"/>
            <ac:picMk id="18" creationId="{CB65EDD1-5180-5297-EBE4-0975B735A534}"/>
          </ac:picMkLst>
        </pc:picChg>
      </pc:sldChg>
      <pc:sldChg chg="delSp del mod modTransition">
        <pc:chgData name="Paolla Reis" userId="4196e5be400b5016" providerId="LiveId" clId="{E281931C-A4FF-45CA-B7EB-EB4ABD6D3CCB}" dt="2025-03-25T20:22:14.807" v="42" actId="47"/>
        <pc:sldMkLst>
          <pc:docMk/>
          <pc:sldMk cId="1436212794" sldId="258"/>
        </pc:sldMkLst>
        <pc:picChg chg="del">
          <ac:chgData name="Paolla Reis" userId="4196e5be400b5016" providerId="LiveId" clId="{E281931C-A4FF-45CA-B7EB-EB4ABD6D3CCB}" dt="2025-03-25T20:12:33.463" v="2" actId="478"/>
          <ac:picMkLst>
            <pc:docMk/>
            <pc:sldMk cId="1436212794" sldId="258"/>
            <ac:picMk id="5" creationId="{5FF0BD73-1F6E-6808-540A-C51CB4E6D17C}"/>
          </ac:picMkLst>
        </pc:picChg>
      </pc:sldChg>
      <pc:sldChg chg="del modTransition">
        <pc:chgData name="Paolla Reis" userId="4196e5be400b5016" providerId="LiveId" clId="{E281931C-A4FF-45CA-B7EB-EB4ABD6D3CCB}" dt="2025-03-25T20:12:38.015" v="3" actId="47"/>
        <pc:sldMkLst>
          <pc:docMk/>
          <pc:sldMk cId="1116555450" sldId="259"/>
        </pc:sldMkLst>
      </pc:sldChg>
      <pc:sldChg chg="add del">
        <pc:chgData name="Paolla Reis" userId="4196e5be400b5016" providerId="LiveId" clId="{E281931C-A4FF-45CA-B7EB-EB4ABD6D3CCB}" dt="2025-03-25T20:22:16.359" v="43" actId="47"/>
        <pc:sldMkLst>
          <pc:docMk/>
          <pc:sldMk cId="2835045576" sldId="259"/>
        </pc:sldMkLst>
      </pc:sldChg>
      <pc:sldChg chg="del modTransition">
        <pc:chgData name="Paolla Reis" userId="4196e5be400b5016" providerId="LiveId" clId="{E281931C-A4FF-45CA-B7EB-EB4ABD6D3CCB}" dt="2025-03-25T20:12:38.015" v="3" actId="47"/>
        <pc:sldMkLst>
          <pc:docMk/>
          <pc:sldMk cId="468396604" sldId="260"/>
        </pc:sldMkLst>
      </pc:sldChg>
      <pc:sldChg chg="addSp modSp add replId">
        <pc:chgData name="Paolla Reis" userId="4196e5be400b5016" providerId="LiveId" clId="{E281931C-A4FF-45CA-B7EB-EB4ABD6D3CCB}" dt="2025-03-25T20:22:12.006" v="41"/>
        <pc:sldMkLst>
          <pc:docMk/>
          <pc:sldMk cId="4153593635" sldId="260"/>
        </pc:sldMkLst>
        <pc:picChg chg="add mod">
          <ac:chgData name="Paolla Reis" userId="4196e5be400b5016" providerId="LiveId" clId="{E281931C-A4FF-45CA-B7EB-EB4ABD6D3CCB}" dt="2025-03-25T20:22:12.006" v="41"/>
          <ac:picMkLst>
            <pc:docMk/>
            <pc:sldMk cId="4153593635" sldId="260"/>
            <ac:picMk id="6" creationId="{8771AD9F-D1EF-8A72-F2C0-57B31BDBBBFF}"/>
          </ac:picMkLst>
        </pc:picChg>
      </pc:sldChg>
      <pc:sldChg chg="del modTransition">
        <pc:chgData name="Paolla Reis" userId="4196e5be400b5016" providerId="LiveId" clId="{E281931C-A4FF-45CA-B7EB-EB4ABD6D3CCB}" dt="2025-03-25T20:12:38.015" v="3" actId="47"/>
        <pc:sldMkLst>
          <pc:docMk/>
          <pc:sldMk cId="2993250805" sldId="261"/>
        </pc:sldMkLst>
      </pc:sldChg>
      <pc:sldChg chg="addSp modSp add">
        <pc:chgData name="Paolla Reis" userId="4196e5be400b5016" providerId="LiveId" clId="{E281931C-A4FF-45CA-B7EB-EB4ABD6D3CCB}" dt="2025-03-25T20:22:05.825" v="39"/>
        <pc:sldMkLst>
          <pc:docMk/>
          <pc:sldMk cId="3461305380" sldId="261"/>
        </pc:sldMkLst>
        <pc:picChg chg="add mod">
          <ac:chgData name="Paolla Reis" userId="4196e5be400b5016" providerId="LiveId" clId="{E281931C-A4FF-45CA-B7EB-EB4ABD6D3CCB}" dt="2025-03-25T20:22:05.825" v="39"/>
          <ac:picMkLst>
            <pc:docMk/>
            <pc:sldMk cId="3461305380" sldId="261"/>
            <ac:picMk id="8" creationId="{7127F538-C01B-F91F-E89E-0B69086E9005}"/>
          </ac:picMkLst>
        </pc:picChg>
      </pc:sldChg>
      <pc:sldChg chg="del modTransition">
        <pc:chgData name="Paolla Reis" userId="4196e5be400b5016" providerId="LiveId" clId="{E281931C-A4FF-45CA-B7EB-EB4ABD6D3CCB}" dt="2025-03-25T20:12:38.015" v="3" actId="47"/>
        <pc:sldMkLst>
          <pc:docMk/>
          <pc:sldMk cId="2089252118" sldId="262"/>
        </pc:sldMkLst>
      </pc:sldChg>
      <pc:sldChg chg="addSp modSp add replId">
        <pc:chgData name="Paolla Reis" userId="4196e5be400b5016" providerId="LiveId" clId="{E281931C-A4FF-45CA-B7EB-EB4ABD6D3CCB}" dt="2025-03-25T20:21:59.630" v="37"/>
        <pc:sldMkLst>
          <pc:docMk/>
          <pc:sldMk cId="2380938247" sldId="262"/>
        </pc:sldMkLst>
        <pc:picChg chg="add mod">
          <ac:chgData name="Paolla Reis" userId="4196e5be400b5016" providerId="LiveId" clId="{E281931C-A4FF-45CA-B7EB-EB4ABD6D3CCB}" dt="2025-03-25T20:21:59.630" v="37"/>
          <ac:picMkLst>
            <pc:docMk/>
            <pc:sldMk cId="2380938247" sldId="262"/>
            <ac:picMk id="10" creationId="{7866B52B-441D-D6DE-B5EF-B6C6E5A0F04A}"/>
          </ac:picMkLst>
        </pc:picChg>
      </pc:sldChg>
      <pc:sldChg chg="addSp modSp add">
        <pc:chgData name="Paolla Reis" userId="4196e5be400b5016" providerId="LiveId" clId="{E281931C-A4FF-45CA-B7EB-EB4ABD6D3CCB}" dt="2025-03-25T20:21:51.346" v="35"/>
        <pc:sldMkLst>
          <pc:docMk/>
          <pc:sldMk cId="1330989403" sldId="263"/>
        </pc:sldMkLst>
        <pc:picChg chg="add mod">
          <ac:chgData name="Paolla Reis" userId="4196e5be400b5016" providerId="LiveId" clId="{E281931C-A4FF-45CA-B7EB-EB4ABD6D3CCB}" dt="2025-03-25T20:21:51.346" v="35"/>
          <ac:picMkLst>
            <pc:docMk/>
            <pc:sldMk cId="1330989403" sldId="263"/>
            <ac:picMk id="12" creationId="{1C8C9F4A-AE25-5545-893B-41F432098491}"/>
          </ac:picMkLst>
        </pc:picChg>
      </pc:sldChg>
      <pc:sldChg chg="del modTransition">
        <pc:chgData name="Paolla Reis" userId="4196e5be400b5016" providerId="LiveId" clId="{E281931C-A4FF-45CA-B7EB-EB4ABD6D3CCB}" dt="2025-03-25T20:12:38.015" v="3" actId="47"/>
        <pc:sldMkLst>
          <pc:docMk/>
          <pc:sldMk cId="3000893612" sldId="263"/>
        </pc:sldMkLst>
      </pc:sldChg>
      <pc:sldChg chg="addSp modSp add replId">
        <pc:chgData name="Paolla Reis" userId="4196e5be400b5016" providerId="LiveId" clId="{E281931C-A4FF-45CA-B7EB-EB4ABD6D3CCB}" dt="2025-03-25T20:21:42.401" v="33"/>
        <pc:sldMkLst>
          <pc:docMk/>
          <pc:sldMk cId="3922307411" sldId="264"/>
        </pc:sldMkLst>
        <pc:picChg chg="add mod">
          <ac:chgData name="Paolla Reis" userId="4196e5be400b5016" providerId="LiveId" clId="{E281931C-A4FF-45CA-B7EB-EB4ABD6D3CCB}" dt="2025-03-25T20:21:42.401" v="33"/>
          <ac:picMkLst>
            <pc:docMk/>
            <pc:sldMk cId="3922307411" sldId="264"/>
            <ac:picMk id="14" creationId="{50DEEA13-67F3-28B6-ED6B-9123544C8707}"/>
          </ac:picMkLst>
        </pc:picChg>
      </pc:sldChg>
      <pc:sldChg chg="addSp modSp add">
        <pc:chgData name="Paolla Reis" userId="4196e5be400b5016" providerId="LiveId" clId="{E281931C-A4FF-45CA-B7EB-EB4ABD6D3CCB}" dt="2025-03-25T20:21:35.034" v="31"/>
        <pc:sldMkLst>
          <pc:docMk/>
          <pc:sldMk cId="4184155724" sldId="265"/>
        </pc:sldMkLst>
        <pc:picChg chg="add mod">
          <ac:chgData name="Paolla Reis" userId="4196e5be400b5016" providerId="LiveId" clId="{E281931C-A4FF-45CA-B7EB-EB4ABD6D3CCB}" dt="2025-03-25T20:21:35.034" v="31"/>
          <ac:picMkLst>
            <pc:docMk/>
            <pc:sldMk cId="4184155724" sldId="265"/>
            <ac:picMk id="16" creationId="{CED60AAB-9E2C-69EB-05B6-12578D182C42}"/>
          </ac:picMkLst>
        </pc:picChg>
      </pc:sldChg>
      <pc:sldChg chg="addSp modSp add replId">
        <pc:chgData name="Paolla Reis" userId="4196e5be400b5016" providerId="LiveId" clId="{E281931C-A4FF-45CA-B7EB-EB4ABD6D3CCB}" dt="2025-03-25T20:21:26.440" v="29"/>
        <pc:sldMkLst>
          <pc:docMk/>
          <pc:sldMk cId="2657640200" sldId="266"/>
        </pc:sldMkLst>
        <pc:picChg chg="add mod">
          <ac:chgData name="Paolla Reis" userId="4196e5be400b5016" providerId="LiveId" clId="{E281931C-A4FF-45CA-B7EB-EB4ABD6D3CCB}" dt="2025-03-25T20:21:26.440" v="29"/>
          <ac:picMkLst>
            <pc:docMk/>
            <pc:sldMk cId="2657640200" sldId="266"/>
            <ac:picMk id="18" creationId="{CB65EDD1-5180-5297-EBE4-0975B735A53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2CF989-20EF-0929-C7E6-539B02E189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EC3E7E-A3EB-4686-F053-1C57198FB3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2B41C8-12E9-BFA1-C29A-4F41FA6E2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431A64-5C7F-220E-40E9-92A19A12F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FF5D6C-62A8-B7AB-BE3A-6F284C079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999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B74363-C1A5-CC83-C432-156FB9946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2A92176-29E8-078B-BE1C-A5F67A5DF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E3FE1E9-1D10-5FDF-7823-85AD910B2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01F9E6-C8B7-51F1-0E2F-425B51D33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87C7A1-6AF4-0753-4ACA-1025A6F3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1313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8FB0E83-061D-41E9-91A9-45A920EF40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01AA9B8-CE43-ECEE-C65C-14D5D1A3C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96A235-67E2-69FB-6B26-AB35A41DD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8AC9CF4-BC89-3342-C7A7-E3CF11DA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E26771C-EF87-5CA9-5132-D7E1B06F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901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E074B-EF9A-ED71-4569-E6CD9565E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A8AE757-892F-B598-2CDD-E669577DD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0F8B7A-F370-7733-55F6-C981BC27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FA7004-2E2B-93F6-F70E-2143D3C24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6948B7-22F3-308C-D227-191E8F60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592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E12CD-33E1-4703-985F-CC99A4A74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D481E00-B650-B292-A1D6-CF022DDE4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EC1113B-8538-D2F7-8FC5-D07338FB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598C9E-1A84-577E-F259-1B7A7845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08F87D-732C-1861-BEEF-3158DFE2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360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B77BEA-8B2A-DE7A-ED87-FCABBF49A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F3F7DF-9074-A938-B51F-D08C49342A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B169CF6-E852-2BC1-724F-CB505A51E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2FDEFB2-5902-3816-E594-3CD28460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8FC944E-783D-95EE-078D-CE13B8EA9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B3C58D-2477-2F79-7832-8CE109A11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749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D34409-72FB-6D11-266F-2E3DD4142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E0E76FF-2283-54D1-2361-4AED80815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3D19D9F-6D2F-FF0B-3E9F-67B82902C1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3BCD41A-9819-BD69-BF4C-3AF317878D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450932F-FFC5-7856-70C9-B524578200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B0D61AF-6AEC-1BDC-6870-82C402FDC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D53013E-2BCB-D91D-A459-B2331706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8E00A43-B0E5-E8FE-7D3D-640F2C8F8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86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A8BD42-961F-0E46-4DD7-F5264C304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A70F1E0-5A8C-4E98-95A5-BD29FDA02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05F8500-F3FA-6C50-01F4-CF0FF778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F3983DB-E6DC-485C-5279-71C70367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194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C94CAC-4CA9-6500-49CE-5109B8BB0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A75DA9F-7597-9E40-54DB-401CA81D6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EB8BA15-B618-03DA-F4D4-402778A57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602E02-D338-2278-6AF3-7B6834963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E5E4C5-694F-F907-9ED9-B301D9915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71E19D-A2D0-4320-C023-4FDAEC3A2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F376396-87B3-C78F-4D74-C42B5BA7B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4950AE0-DFF9-6844-ADDD-32C2EAD8D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B50E7E-D6A0-31D7-76B5-E682EDC8D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299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55169-4D7D-18EF-B70C-61FF01BC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139169E-D743-8612-9298-B630851D5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43645FE-E425-57D5-F67A-C605BB953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E97C3CC-8F9F-9F98-3E76-EFF16A35F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03A82B-3D76-BB6B-B4E0-C23F70D12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1D38536-1981-6F6A-C186-0BE11215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178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1892C3C-B4D7-E0B9-D6CD-BE212300B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E6E3B6C-BBFE-527D-24ED-37EFD6E86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0F0604-20C5-0E7A-BD7A-2EBC40CEA5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B775C2-4F6B-43F6-BF10-7B4AC066A13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640C3A-212B-6790-204B-C72925F1B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C2D4EA-F4B4-7DB7-CB74-966C43115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A74F55-3F12-4624-B2EC-0FFDAF35ED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09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58BB5064-CEA5-1400-4A34-D556B00F9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9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458CD-7B94-16B6-7899-924543B3A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8771AD9F-D1EF-8A72-F2C0-57B31BDBB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93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648F2-F393-511C-8C93-71E44DB2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127F538-C01B-F91F-E89E-0B69086E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05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18624-1123-2621-449C-809C82348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xto&#10;&#10;O conteúdo gerado por IA pode estar incorreto.">
            <a:extLst>
              <a:ext uri="{FF2B5EF4-FFF2-40B4-BE49-F238E27FC236}">
                <a16:creationId xmlns:a16="http://schemas.microsoft.com/office/drawing/2014/main" id="{7866B52B-441D-D6DE-B5EF-B6C6E5A0F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3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39901-1455-3A05-E355-9FAA407C3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1C8C9F4A-AE25-5545-893B-41F432098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89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D7978-5B94-338F-DD7F-D534D794E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Diagrama&#10;&#10;O conteúdo gerado por IA pode estar incorreto.">
            <a:extLst>
              <a:ext uri="{FF2B5EF4-FFF2-40B4-BE49-F238E27FC236}">
                <a16:creationId xmlns:a16="http://schemas.microsoft.com/office/drawing/2014/main" id="{50DEEA13-67F3-28B6-ED6B-9123544C8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07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AAAD3-D1BC-0C49-0021-EA7A5C103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Texto&#10;&#10;O conteúdo gerado por IA pode estar incorreto.">
            <a:extLst>
              <a:ext uri="{FF2B5EF4-FFF2-40B4-BE49-F238E27FC236}">
                <a16:creationId xmlns:a16="http://schemas.microsoft.com/office/drawing/2014/main" id="{CED60AAB-9E2C-69EB-05B6-12578D182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5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0E5D1-97A0-3AC9-950E-AA713B3EC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CB65EDD1-5180-5297-EBE4-0975B735A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640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2025-03-19T19:14:10Z</dcterms:created>
  <dcterms:modified xsi:type="dcterms:W3CDTF">2025-03-25T20:22:18Z</dcterms:modified>
</cp:coreProperties>
</file>