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ECF8678-8E93-449B-8774-8446B54F8FCD}" v="12" dt="2025-03-25T16:09:06.74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70" d="100"/>
          <a:sy n="70" d="100"/>
        </p:scale>
        <p:origin x="1166" y="2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aolla Reis" userId="4196e5be400b5016" providerId="LiveId" clId="{3ECF8678-8E93-449B-8774-8446B54F8FCD}"/>
    <pc:docChg chg="undo custSel addSld delSld modSld">
      <pc:chgData name="Paolla Reis" userId="4196e5be400b5016" providerId="LiveId" clId="{3ECF8678-8E93-449B-8774-8446B54F8FCD}" dt="2025-03-25T16:09:06.746" v="56"/>
      <pc:docMkLst>
        <pc:docMk/>
      </pc:docMkLst>
      <pc:sldChg chg="addSp delSp modSp mod">
        <pc:chgData name="Paolla Reis" userId="4196e5be400b5016" providerId="LiveId" clId="{3ECF8678-8E93-449B-8774-8446B54F8FCD}" dt="2025-03-25T16:09:04.792" v="55" actId="21"/>
        <pc:sldMkLst>
          <pc:docMk/>
          <pc:sldMk cId="32527766" sldId="256"/>
        </pc:sldMkLst>
        <pc:picChg chg="add mod">
          <ac:chgData name="Paolla Reis" userId="4196e5be400b5016" providerId="LiveId" clId="{3ECF8678-8E93-449B-8774-8446B54F8FCD}" dt="2025-03-25T16:08:13.321" v="36" actId="1076"/>
          <ac:picMkLst>
            <pc:docMk/>
            <pc:sldMk cId="32527766" sldId="256"/>
            <ac:picMk id="3" creationId="{1E22588B-5F73-59DC-54D1-D2EE26D41518}"/>
          </ac:picMkLst>
        </pc:picChg>
        <pc:picChg chg="del">
          <ac:chgData name="Paolla Reis" userId="4196e5be400b5016" providerId="LiveId" clId="{3ECF8678-8E93-449B-8774-8446B54F8FCD}" dt="2025-03-25T16:07:54.450" v="10" actId="478"/>
          <ac:picMkLst>
            <pc:docMk/>
            <pc:sldMk cId="32527766" sldId="256"/>
            <ac:picMk id="5" creationId="{0FEF883A-67D2-2A78-A740-426EA8311EAB}"/>
          </ac:picMkLst>
        </pc:picChg>
        <pc:picChg chg="add del mod">
          <ac:chgData name="Paolla Reis" userId="4196e5be400b5016" providerId="LiveId" clId="{3ECF8678-8E93-449B-8774-8446B54F8FCD}" dt="2025-03-25T16:09:04.792" v="55" actId="21"/>
          <ac:picMkLst>
            <pc:docMk/>
            <pc:sldMk cId="32527766" sldId="256"/>
            <ac:picMk id="6" creationId="{59382FAF-DE5D-68BA-9279-BF2443C3CA23}"/>
          </ac:picMkLst>
        </pc:picChg>
        <pc:picChg chg="add del mod">
          <ac:chgData name="Paolla Reis" userId="4196e5be400b5016" providerId="LiveId" clId="{3ECF8678-8E93-449B-8774-8446B54F8FCD}" dt="2025-03-25T16:09:01.201" v="53" actId="21"/>
          <ac:picMkLst>
            <pc:docMk/>
            <pc:sldMk cId="32527766" sldId="256"/>
            <ac:picMk id="8" creationId="{1855C5BD-E88D-1547-597F-22583727848B}"/>
          </ac:picMkLst>
        </pc:picChg>
        <pc:picChg chg="add del mod">
          <ac:chgData name="Paolla Reis" userId="4196e5be400b5016" providerId="LiveId" clId="{3ECF8678-8E93-449B-8774-8446B54F8FCD}" dt="2025-03-25T16:08:57.337" v="51" actId="21"/>
          <ac:picMkLst>
            <pc:docMk/>
            <pc:sldMk cId="32527766" sldId="256"/>
            <ac:picMk id="10" creationId="{A69737CA-380F-F5F1-0F91-A7ECF58F459A}"/>
          </ac:picMkLst>
        </pc:picChg>
        <pc:picChg chg="add del mod">
          <ac:chgData name="Paolla Reis" userId="4196e5be400b5016" providerId="LiveId" clId="{3ECF8678-8E93-449B-8774-8446B54F8FCD}" dt="2025-03-25T16:08:52.995" v="49" actId="21"/>
          <ac:picMkLst>
            <pc:docMk/>
            <pc:sldMk cId="32527766" sldId="256"/>
            <ac:picMk id="12" creationId="{43F24134-0B60-8D67-F988-783CD6E38F4D}"/>
          </ac:picMkLst>
        </pc:picChg>
        <pc:picChg chg="add del mod">
          <ac:chgData name="Paolla Reis" userId="4196e5be400b5016" providerId="LiveId" clId="{3ECF8678-8E93-449B-8774-8446B54F8FCD}" dt="2025-03-25T16:08:46.914" v="47" actId="21"/>
          <ac:picMkLst>
            <pc:docMk/>
            <pc:sldMk cId="32527766" sldId="256"/>
            <ac:picMk id="14" creationId="{02D4D0DC-FDE1-F2BE-951F-03A4A8C93A0F}"/>
          </ac:picMkLst>
        </pc:picChg>
        <pc:picChg chg="del mod">
          <ac:chgData name="Paolla Reis" userId="4196e5be400b5016" providerId="LiveId" clId="{3ECF8678-8E93-449B-8774-8446B54F8FCD}" dt="2025-03-25T16:08:40.490" v="45" actId="21"/>
          <ac:picMkLst>
            <pc:docMk/>
            <pc:sldMk cId="32527766" sldId="256"/>
            <ac:picMk id="16" creationId="{48D44212-01C6-126E-FA9E-79A2ECF34FE9}"/>
          </ac:picMkLst>
        </pc:picChg>
        <pc:picChg chg="add del mod">
          <ac:chgData name="Paolla Reis" userId="4196e5be400b5016" providerId="LiveId" clId="{3ECF8678-8E93-449B-8774-8446B54F8FCD}" dt="2025-03-25T16:08:34.883" v="43" actId="21"/>
          <ac:picMkLst>
            <pc:docMk/>
            <pc:sldMk cId="32527766" sldId="256"/>
            <ac:picMk id="18" creationId="{7871EDA7-1C2D-9B7C-57F6-BB0365712858}"/>
          </ac:picMkLst>
        </pc:picChg>
        <pc:picChg chg="add del mod">
          <ac:chgData name="Paolla Reis" userId="4196e5be400b5016" providerId="LiveId" clId="{3ECF8678-8E93-449B-8774-8446B54F8FCD}" dt="2025-03-25T16:08:29.082" v="41" actId="21"/>
          <ac:picMkLst>
            <pc:docMk/>
            <pc:sldMk cId="32527766" sldId="256"/>
            <ac:picMk id="20" creationId="{C6E8AE48-0D2A-0F36-EEC4-7DABE83D8B63}"/>
          </ac:picMkLst>
        </pc:picChg>
        <pc:picChg chg="add del mod">
          <ac:chgData name="Paolla Reis" userId="4196e5be400b5016" providerId="LiveId" clId="{3ECF8678-8E93-449B-8774-8446B54F8FCD}" dt="2025-03-25T16:08:22.946" v="39" actId="21"/>
          <ac:picMkLst>
            <pc:docMk/>
            <pc:sldMk cId="32527766" sldId="256"/>
            <ac:picMk id="22" creationId="{67A03E16-9D2F-0D76-EF11-168D1CE53729}"/>
          </ac:picMkLst>
        </pc:picChg>
        <pc:picChg chg="add del mod">
          <ac:chgData name="Paolla Reis" userId="4196e5be400b5016" providerId="LiveId" clId="{3ECF8678-8E93-449B-8774-8446B54F8FCD}" dt="2025-03-25T16:08:15.992" v="37" actId="21"/>
          <ac:picMkLst>
            <pc:docMk/>
            <pc:sldMk cId="32527766" sldId="256"/>
            <ac:picMk id="24" creationId="{929F2BA4-7C48-0ABD-6BAC-2E9455674CC8}"/>
          </ac:picMkLst>
        </pc:picChg>
      </pc:sldChg>
      <pc:sldChg chg="addSp delSp modSp add del mod modTransition">
        <pc:chgData name="Paolla Reis" userId="4196e5be400b5016" providerId="LiveId" clId="{3ECF8678-8E93-449B-8774-8446B54F8FCD}" dt="2025-03-25T16:09:06.746" v="56"/>
        <pc:sldMkLst>
          <pc:docMk/>
          <pc:sldMk cId="3556214266" sldId="257"/>
        </pc:sldMkLst>
        <pc:picChg chg="add mod">
          <ac:chgData name="Paolla Reis" userId="4196e5be400b5016" providerId="LiveId" clId="{3ECF8678-8E93-449B-8774-8446B54F8FCD}" dt="2025-03-25T16:09:06.746" v="56"/>
          <ac:picMkLst>
            <pc:docMk/>
            <pc:sldMk cId="3556214266" sldId="257"/>
            <ac:picMk id="6" creationId="{59382FAF-DE5D-68BA-9279-BF2443C3CA23}"/>
          </ac:picMkLst>
        </pc:picChg>
        <pc:picChg chg="del">
          <ac:chgData name="Paolla Reis" userId="4196e5be400b5016" providerId="LiveId" clId="{3ECF8678-8E93-449B-8774-8446B54F8FCD}" dt="2025-03-25T16:07:45.550" v="4" actId="478"/>
          <ac:picMkLst>
            <pc:docMk/>
            <pc:sldMk cId="3556214266" sldId="257"/>
            <ac:picMk id="7" creationId="{D963D86A-DCA9-519A-D417-398574948F58}"/>
          </ac:picMkLst>
        </pc:picChg>
      </pc:sldChg>
      <pc:sldChg chg="del modTransition">
        <pc:chgData name="Paolla Reis" userId="4196e5be400b5016" providerId="LiveId" clId="{3ECF8678-8E93-449B-8774-8446B54F8FCD}" dt="2025-03-25T16:07:40.321" v="1" actId="47"/>
        <pc:sldMkLst>
          <pc:docMk/>
          <pc:sldMk cId="3270464211" sldId="258"/>
        </pc:sldMkLst>
      </pc:sldChg>
      <pc:sldChg chg="addSp modSp add">
        <pc:chgData name="Paolla Reis" userId="4196e5be400b5016" providerId="LiveId" clId="{3ECF8678-8E93-449B-8774-8446B54F8FCD}" dt="2025-03-25T16:09:02.802" v="54"/>
        <pc:sldMkLst>
          <pc:docMk/>
          <pc:sldMk cId="4093276621" sldId="258"/>
        </pc:sldMkLst>
        <pc:picChg chg="add mod">
          <ac:chgData name="Paolla Reis" userId="4196e5be400b5016" providerId="LiveId" clId="{3ECF8678-8E93-449B-8774-8446B54F8FCD}" dt="2025-03-25T16:09:02.802" v="54"/>
          <ac:picMkLst>
            <pc:docMk/>
            <pc:sldMk cId="4093276621" sldId="258"/>
            <ac:picMk id="8" creationId="{1855C5BD-E88D-1547-597F-22583727848B}"/>
          </ac:picMkLst>
        </pc:picChg>
      </pc:sldChg>
      <pc:sldChg chg="addSp modSp add">
        <pc:chgData name="Paolla Reis" userId="4196e5be400b5016" providerId="LiveId" clId="{3ECF8678-8E93-449B-8774-8446B54F8FCD}" dt="2025-03-25T16:08:58.869" v="52"/>
        <pc:sldMkLst>
          <pc:docMk/>
          <pc:sldMk cId="2370679129" sldId="259"/>
        </pc:sldMkLst>
        <pc:picChg chg="add mod">
          <ac:chgData name="Paolla Reis" userId="4196e5be400b5016" providerId="LiveId" clId="{3ECF8678-8E93-449B-8774-8446B54F8FCD}" dt="2025-03-25T16:08:58.869" v="52"/>
          <ac:picMkLst>
            <pc:docMk/>
            <pc:sldMk cId="2370679129" sldId="259"/>
            <ac:picMk id="10" creationId="{A69737CA-380F-F5F1-0F91-A7ECF58F459A}"/>
          </ac:picMkLst>
        </pc:picChg>
      </pc:sldChg>
      <pc:sldChg chg="del modTransition">
        <pc:chgData name="Paolla Reis" userId="4196e5be400b5016" providerId="LiveId" clId="{3ECF8678-8E93-449B-8774-8446B54F8FCD}" dt="2025-03-25T16:07:40.321" v="1" actId="47"/>
        <pc:sldMkLst>
          <pc:docMk/>
          <pc:sldMk cId="4284559351" sldId="259"/>
        </pc:sldMkLst>
      </pc:sldChg>
      <pc:sldChg chg="addSp modSp add replId">
        <pc:chgData name="Paolla Reis" userId="4196e5be400b5016" providerId="LiveId" clId="{3ECF8678-8E93-449B-8774-8446B54F8FCD}" dt="2025-03-25T16:08:54.460" v="50"/>
        <pc:sldMkLst>
          <pc:docMk/>
          <pc:sldMk cId="282793262" sldId="260"/>
        </pc:sldMkLst>
        <pc:picChg chg="add mod">
          <ac:chgData name="Paolla Reis" userId="4196e5be400b5016" providerId="LiveId" clId="{3ECF8678-8E93-449B-8774-8446B54F8FCD}" dt="2025-03-25T16:08:54.460" v="50"/>
          <ac:picMkLst>
            <pc:docMk/>
            <pc:sldMk cId="282793262" sldId="260"/>
            <ac:picMk id="12" creationId="{43F24134-0B60-8D67-F988-783CD6E38F4D}"/>
          </ac:picMkLst>
        </pc:picChg>
      </pc:sldChg>
      <pc:sldChg chg="del modTransition">
        <pc:chgData name="Paolla Reis" userId="4196e5be400b5016" providerId="LiveId" clId="{3ECF8678-8E93-449B-8774-8446B54F8FCD}" dt="2025-03-25T16:07:40.321" v="1" actId="47"/>
        <pc:sldMkLst>
          <pc:docMk/>
          <pc:sldMk cId="3815977062" sldId="260"/>
        </pc:sldMkLst>
      </pc:sldChg>
      <pc:sldChg chg="del modTransition">
        <pc:chgData name="Paolla Reis" userId="4196e5be400b5016" providerId="LiveId" clId="{3ECF8678-8E93-449B-8774-8446B54F8FCD}" dt="2025-03-25T16:07:40.321" v="1" actId="47"/>
        <pc:sldMkLst>
          <pc:docMk/>
          <pc:sldMk cId="1939974747" sldId="261"/>
        </pc:sldMkLst>
      </pc:sldChg>
      <pc:sldChg chg="addSp modSp add">
        <pc:chgData name="Paolla Reis" userId="4196e5be400b5016" providerId="LiveId" clId="{3ECF8678-8E93-449B-8774-8446B54F8FCD}" dt="2025-03-25T16:08:49.817" v="48"/>
        <pc:sldMkLst>
          <pc:docMk/>
          <pc:sldMk cId="2998090542" sldId="261"/>
        </pc:sldMkLst>
        <pc:picChg chg="add mod">
          <ac:chgData name="Paolla Reis" userId="4196e5be400b5016" providerId="LiveId" clId="{3ECF8678-8E93-449B-8774-8446B54F8FCD}" dt="2025-03-25T16:08:49.817" v="48"/>
          <ac:picMkLst>
            <pc:docMk/>
            <pc:sldMk cId="2998090542" sldId="261"/>
            <ac:picMk id="14" creationId="{02D4D0DC-FDE1-F2BE-951F-03A4A8C93A0F}"/>
          </ac:picMkLst>
        </pc:picChg>
      </pc:sldChg>
      <pc:sldChg chg="addSp modSp add replId">
        <pc:chgData name="Paolla Reis" userId="4196e5be400b5016" providerId="LiveId" clId="{3ECF8678-8E93-449B-8774-8446B54F8FCD}" dt="2025-03-25T16:08:44" v="46"/>
        <pc:sldMkLst>
          <pc:docMk/>
          <pc:sldMk cId="1430953059" sldId="262"/>
        </pc:sldMkLst>
        <pc:picChg chg="add mod">
          <ac:chgData name="Paolla Reis" userId="4196e5be400b5016" providerId="LiveId" clId="{3ECF8678-8E93-449B-8774-8446B54F8FCD}" dt="2025-03-25T16:08:44" v="46"/>
          <ac:picMkLst>
            <pc:docMk/>
            <pc:sldMk cId="1430953059" sldId="262"/>
            <ac:picMk id="16" creationId="{48D44212-01C6-126E-FA9E-79A2ECF34FE9}"/>
          </ac:picMkLst>
        </pc:picChg>
      </pc:sldChg>
      <pc:sldChg chg="del modTransition">
        <pc:chgData name="Paolla Reis" userId="4196e5be400b5016" providerId="LiveId" clId="{3ECF8678-8E93-449B-8774-8446B54F8FCD}" dt="2025-03-25T16:07:40.321" v="1" actId="47"/>
        <pc:sldMkLst>
          <pc:docMk/>
          <pc:sldMk cId="3056362003" sldId="262"/>
        </pc:sldMkLst>
      </pc:sldChg>
      <pc:sldChg chg="addSp modSp add">
        <pc:chgData name="Paolla Reis" userId="4196e5be400b5016" providerId="LiveId" clId="{3ECF8678-8E93-449B-8774-8446B54F8FCD}" dt="2025-03-25T16:08:37.338" v="44"/>
        <pc:sldMkLst>
          <pc:docMk/>
          <pc:sldMk cId="1313889800" sldId="263"/>
        </pc:sldMkLst>
        <pc:picChg chg="add mod">
          <ac:chgData name="Paolla Reis" userId="4196e5be400b5016" providerId="LiveId" clId="{3ECF8678-8E93-449B-8774-8446B54F8FCD}" dt="2025-03-25T16:08:37.338" v="44"/>
          <ac:picMkLst>
            <pc:docMk/>
            <pc:sldMk cId="1313889800" sldId="263"/>
            <ac:picMk id="18" creationId="{7871EDA7-1C2D-9B7C-57F6-BB0365712858}"/>
          </ac:picMkLst>
        </pc:picChg>
      </pc:sldChg>
      <pc:sldChg chg="del modTransition">
        <pc:chgData name="Paolla Reis" userId="4196e5be400b5016" providerId="LiveId" clId="{3ECF8678-8E93-449B-8774-8446B54F8FCD}" dt="2025-03-25T16:07:40.321" v="1" actId="47"/>
        <pc:sldMkLst>
          <pc:docMk/>
          <pc:sldMk cId="1567912873" sldId="263"/>
        </pc:sldMkLst>
      </pc:sldChg>
      <pc:sldChg chg="addSp modSp add replId">
        <pc:chgData name="Paolla Reis" userId="4196e5be400b5016" providerId="LiveId" clId="{3ECF8678-8E93-449B-8774-8446B54F8FCD}" dt="2025-03-25T16:08:31.345" v="42"/>
        <pc:sldMkLst>
          <pc:docMk/>
          <pc:sldMk cId="1665944861" sldId="264"/>
        </pc:sldMkLst>
        <pc:picChg chg="add mod">
          <ac:chgData name="Paolla Reis" userId="4196e5be400b5016" providerId="LiveId" clId="{3ECF8678-8E93-449B-8774-8446B54F8FCD}" dt="2025-03-25T16:08:31.345" v="42"/>
          <ac:picMkLst>
            <pc:docMk/>
            <pc:sldMk cId="1665944861" sldId="264"/>
            <ac:picMk id="20" creationId="{C6E8AE48-0D2A-0F36-EEC4-7DABE83D8B63}"/>
          </ac:picMkLst>
        </pc:picChg>
      </pc:sldChg>
      <pc:sldChg chg="del modTransition">
        <pc:chgData name="Paolla Reis" userId="4196e5be400b5016" providerId="LiveId" clId="{3ECF8678-8E93-449B-8774-8446B54F8FCD}" dt="2025-03-25T16:07:40.321" v="1" actId="47"/>
        <pc:sldMkLst>
          <pc:docMk/>
          <pc:sldMk cId="3914854086" sldId="264"/>
        </pc:sldMkLst>
      </pc:sldChg>
      <pc:sldChg chg="del modTransition">
        <pc:chgData name="Paolla Reis" userId="4196e5be400b5016" providerId="LiveId" clId="{3ECF8678-8E93-449B-8774-8446B54F8FCD}" dt="2025-03-25T16:07:40.321" v="1" actId="47"/>
        <pc:sldMkLst>
          <pc:docMk/>
          <pc:sldMk cId="346504173" sldId="265"/>
        </pc:sldMkLst>
      </pc:sldChg>
      <pc:sldChg chg="addSp modSp add">
        <pc:chgData name="Paolla Reis" userId="4196e5be400b5016" providerId="LiveId" clId="{3ECF8678-8E93-449B-8774-8446B54F8FCD}" dt="2025-03-25T16:08:25.582" v="40"/>
        <pc:sldMkLst>
          <pc:docMk/>
          <pc:sldMk cId="518894157" sldId="265"/>
        </pc:sldMkLst>
        <pc:picChg chg="add mod">
          <ac:chgData name="Paolla Reis" userId="4196e5be400b5016" providerId="LiveId" clId="{3ECF8678-8E93-449B-8774-8446B54F8FCD}" dt="2025-03-25T16:08:25.582" v="40"/>
          <ac:picMkLst>
            <pc:docMk/>
            <pc:sldMk cId="518894157" sldId="265"/>
            <ac:picMk id="22" creationId="{67A03E16-9D2F-0D76-EF11-168D1CE53729}"/>
          </ac:picMkLst>
        </pc:picChg>
      </pc:sldChg>
      <pc:sldChg chg="addSp modSp add replId">
        <pc:chgData name="Paolla Reis" userId="4196e5be400b5016" providerId="LiveId" clId="{3ECF8678-8E93-449B-8774-8446B54F8FCD}" dt="2025-03-25T16:08:18.980" v="38"/>
        <pc:sldMkLst>
          <pc:docMk/>
          <pc:sldMk cId="1665445151" sldId="266"/>
        </pc:sldMkLst>
        <pc:picChg chg="add mod">
          <ac:chgData name="Paolla Reis" userId="4196e5be400b5016" providerId="LiveId" clId="{3ECF8678-8E93-449B-8774-8446B54F8FCD}" dt="2025-03-25T16:08:18.980" v="38"/>
          <ac:picMkLst>
            <pc:docMk/>
            <pc:sldMk cId="1665445151" sldId="266"/>
            <ac:picMk id="24" creationId="{929F2BA4-7C48-0ABD-6BAC-2E9455674CC8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24704C5-96A1-B749-F6EB-AA8C81F8F1A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392CAB9C-9B18-389B-E49F-6494104F663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0D076BBE-4201-DAA8-DAE9-C657055EE4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65B92-A077-4B2E-B274-866A33C12776}" type="datetimeFigureOut">
              <a:rPr lang="pt-BR" smtClean="0"/>
              <a:t>25/03/2025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77229984-6384-954D-832B-7526DA3D7A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BD4BCB6F-6860-82A0-60ED-59E9B8B900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D0335-BD44-487A-B631-237ED2FCAE5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533089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96107A3-1205-BD05-57B4-B653B9A55C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26CAD310-3514-0EA5-DB00-F9C5F3726BD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BA02F03B-4CFD-9487-4409-5B0CEAE23B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65B92-A077-4B2E-B274-866A33C12776}" type="datetimeFigureOut">
              <a:rPr lang="pt-BR" smtClean="0"/>
              <a:t>25/03/2025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6EF680F0-A88A-56FF-BCFC-4A0608EE3F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74A92A08-2940-563B-0DBC-81FCA3892E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D0335-BD44-487A-B631-237ED2FCAE5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192506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15001C79-2257-32EF-97DB-E4BB0E00EF7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BB7AFCA9-CF41-90D9-1307-2F55DFB3AF7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76DFF7F3-DE65-AD7E-98DE-427A9E4F4C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65B92-A077-4B2E-B274-866A33C12776}" type="datetimeFigureOut">
              <a:rPr lang="pt-BR" smtClean="0"/>
              <a:t>25/03/2025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12BA2BBA-A6DC-E4E4-1EE6-B4869FCE65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E8E213E3-4C5C-F948-94BB-976E876295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D0335-BD44-487A-B631-237ED2FCAE5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75905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8EFDBA3-5ABC-3238-3686-3474926021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048D43CC-3BEC-0033-4990-D0EA2DEEE6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8024CA99-71F6-4B24-8D69-5235F2CFBB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65B92-A077-4B2E-B274-866A33C12776}" type="datetimeFigureOut">
              <a:rPr lang="pt-BR" smtClean="0"/>
              <a:t>25/03/2025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F823DF6B-B95B-4CF2-A5AE-791FA8FD3C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D5AF232D-C290-ADE8-F10E-394055CE5B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D0335-BD44-487A-B631-237ED2FCAE5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331845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379F9C9-15EE-73E0-56AE-350411161A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433CA775-7670-4C46-AB6D-E243D14AF5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D93BE086-7810-622E-C969-DEF63BDDC1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65B92-A077-4B2E-B274-866A33C12776}" type="datetimeFigureOut">
              <a:rPr lang="pt-BR" smtClean="0"/>
              <a:t>25/03/2025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5C38097C-D4E7-84AC-08B7-6906DB3FAD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ED42E5F3-E507-8F90-A80A-ABEE680C2D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D0335-BD44-487A-B631-237ED2FCAE5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86522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6F3956F-1CAC-4D40-5222-9A23419124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2E556C8C-3015-09FD-E679-4E94680D90C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CF2842EE-C92D-96B2-8516-C1E6B5926E0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D8F8312D-AA3F-9717-7A68-AE00C328AC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65B92-A077-4B2E-B274-866A33C12776}" type="datetimeFigureOut">
              <a:rPr lang="pt-BR" smtClean="0"/>
              <a:t>25/03/2025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CFC18870-48D0-43C4-8FA8-6DC9EDCE58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2267A729-16E5-10DA-076F-3B6C509E38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D0335-BD44-487A-B631-237ED2FCAE5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022662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5B59908-8EA0-5E93-8963-68DE37F5DD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E3C19378-6E20-517D-A229-259E9BDD90D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49A3694A-A47F-909E-9771-07D74C65094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21D915FF-B0BC-DD2B-99FE-321C60E1A47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DD58FA56-1218-B9BE-1D20-F4D6169D252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8FC37237-D520-5A0A-AD9B-A60E19804F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65B92-A077-4B2E-B274-866A33C12776}" type="datetimeFigureOut">
              <a:rPr lang="pt-BR" smtClean="0"/>
              <a:t>25/03/2025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86AAA812-7A1D-5F05-0FDB-2E712C48C9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F3A70FF1-39D1-4EA7-6D82-0BA49DBAE5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D0335-BD44-487A-B631-237ED2FCAE5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688033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6DD7C7F-94C9-6213-67B8-8A8ED64AD8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1BB220CE-1169-390F-F28B-41E572AD53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65B92-A077-4B2E-B274-866A33C12776}" type="datetimeFigureOut">
              <a:rPr lang="pt-BR" smtClean="0"/>
              <a:t>25/03/2025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890A512C-FCCA-87E8-6DDB-A11FC63E0D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DEFE29EF-A04C-68B8-546F-94B7E80404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D0335-BD44-487A-B631-237ED2FCAE5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406338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E2398A02-2F73-B0BB-23A0-DE3116E9CC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65B92-A077-4B2E-B274-866A33C12776}" type="datetimeFigureOut">
              <a:rPr lang="pt-BR" smtClean="0"/>
              <a:t>25/03/2025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B9974BDE-B318-8AA9-6DF6-B808C412D6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A8506E76-A081-10CC-A4A6-E2EA6888BA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D0335-BD44-487A-B631-237ED2FCAE5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250563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415B053-B71E-C11A-36FA-D549F2D04F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A70B6A53-A705-F1CC-3A45-C27659C459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8AAAB2FB-6F0B-FC33-2315-8B9F4A2536B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52AEF160-967C-758E-B76C-63F98D73A3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65B92-A077-4B2E-B274-866A33C12776}" type="datetimeFigureOut">
              <a:rPr lang="pt-BR" smtClean="0"/>
              <a:t>25/03/2025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4E5FB23B-CAA2-F4DE-D1F8-67E28C33BB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EA2B900B-7E0B-9E43-01FA-B8CCFAD09E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D0335-BD44-487A-B631-237ED2FCAE5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654211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84D4AB6-38FC-E9C3-78A1-4ACFD2E454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FAB36F82-9A13-1BC4-466D-C8A0F67A503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B2248774-0374-47E4-7192-7CDF67617E6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7EB456AC-CE30-4BA6-EB0C-30ADF81D24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65B92-A077-4B2E-B274-866A33C12776}" type="datetimeFigureOut">
              <a:rPr lang="pt-BR" smtClean="0"/>
              <a:t>25/03/2025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78C8944B-CEFB-0646-BFC4-AC82C651E2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C791EE7C-749E-99E4-5F2B-81C8471175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D0335-BD44-487A-B631-237ED2FCAE5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633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id="{467AB3C1-3E1B-DB9A-7C55-6DA85A949B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9467B946-998A-8A08-39B6-3CF3F79F4B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9C7D4E0A-85D3-5D97-E0BF-E6270B25D5D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DC65B92-A077-4B2E-B274-866A33C12776}" type="datetimeFigureOut">
              <a:rPr lang="pt-BR" smtClean="0"/>
              <a:t>25/03/2025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790016A3-C87B-72A4-29A5-3E4B019219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3FF244C6-10AA-1431-C8E2-5C5A5460E11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9BD0335-BD44-487A-B631-237ED2FCAE5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622598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 descr="Logotipo&#10;&#10;O conteúdo gerado por IA pode estar incorreto.">
            <a:extLst>
              <a:ext uri="{FF2B5EF4-FFF2-40B4-BE49-F238E27FC236}">
                <a16:creationId xmlns:a16="http://schemas.microsoft.com/office/drawing/2014/main" id="{1E22588B-5F73-59DC-54D1-D2EE26D415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2776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A45B4FF-FDC3-D576-F552-3E6CDB0675E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Imagem 21" descr="Uma imagem contendo Texto&#10;&#10;O conteúdo gerado por IA pode estar incorreto.">
            <a:extLst>
              <a:ext uri="{FF2B5EF4-FFF2-40B4-BE49-F238E27FC236}">
                <a16:creationId xmlns:a16="http://schemas.microsoft.com/office/drawing/2014/main" id="{67A03E16-9D2F-0D76-EF11-168D1CE5372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88941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2849135-F2D3-2B86-A181-299AFFD26CB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Imagem 23" descr="Interface gráfica do usuário, Aplicativo&#10;&#10;O conteúdo gerado por IA pode estar incorreto.">
            <a:extLst>
              <a:ext uri="{FF2B5EF4-FFF2-40B4-BE49-F238E27FC236}">
                <a16:creationId xmlns:a16="http://schemas.microsoft.com/office/drawing/2014/main" id="{929F2BA4-7C48-0ABD-6BAC-2E9455674CC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54451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FC9C5F2-F856-3BDA-1A23-4AA91735836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m 5" descr="Desenho de personagem de desenhos animados com texto preto sobre fundo branco&#10;&#10;O conteúdo gerado por IA pode estar incorreto.">
            <a:extLst>
              <a:ext uri="{FF2B5EF4-FFF2-40B4-BE49-F238E27FC236}">
                <a16:creationId xmlns:a16="http://schemas.microsoft.com/office/drawing/2014/main" id="{59382FAF-DE5D-68BA-9279-BF2443C3CA2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62142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723643C-F233-545F-7CFE-4ACB26E80B5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m 7" descr="Uma imagem contendo Diagrama&#10;&#10;O conteúdo gerado por IA pode estar incorreto.">
            <a:extLst>
              <a:ext uri="{FF2B5EF4-FFF2-40B4-BE49-F238E27FC236}">
                <a16:creationId xmlns:a16="http://schemas.microsoft.com/office/drawing/2014/main" id="{1855C5BD-E88D-1547-597F-22583727848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32766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88B1987-D4EA-4D6E-C8CF-304492D0EE0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m 9" descr="Texto&#10;&#10;O conteúdo gerado por IA pode estar incorreto.">
            <a:extLst>
              <a:ext uri="{FF2B5EF4-FFF2-40B4-BE49-F238E27FC236}">
                <a16:creationId xmlns:a16="http://schemas.microsoft.com/office/drawing/2014/main" id="{A69737CA-380F-F5F1-0F91-A7ECF58F45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06791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ADC5087-F5C9-9B45-D7F9-52D5A2E5F09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m 11" descr="Uma imagem contendo Forma&#10;&#10;O conteúdo gerado por IA pode estar incorreto.">
            <a:extLst>
              <a:ext uri="{FF2B5EF4-FFF2-40B4-BE49-F238E27FC236}">
                <a16:creationId xmlns:a16="http://schemas.microsoft.com/office/drawing/2014/main" id="{43F24134-0B60-8D67-F988-783CD6E38F4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7932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D94A734-7E0B-4AD6-9552-45ACF1478F5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m 13" descr="Desenho de uma pessoa olhando para a câmera&#10;&#10;O conteúdo gerado por IA pode estar incorreto.">
            <a:extLst>
              <a:ext uri="{FF2B5EF4-FFF2-40B4-BE49-F238E27FC236}">
                <a16:creationId xmlns:a16="http://schemas.microsoft.com/office/drawing/2014/main" id="{02D4D0DC-FDE1-F2BE-951F-03A4A8C93A0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80905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2F6702D-071A-84F6-2608-B2ECE3C7A2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Imagem 15" descr="Uma imagem contendo Diagrama&#10;&#10;O conteúdo gerado por IA pode estar incorreto.">
            <a:extLst>
              <a:ext uri="{FF2B5EF4-FFF2-40B4-BE49-F238E27FC236}">
                <a16:creationId xmlns:a16="http://schemas.microsoft.com/office/drawing/2014/main" id="{48D44212-01C6-126E-FA9E-79A2ECF34FE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09530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69B5B03-035E-F7CF-F66C-6A0BE25A0D5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Imagem 17" descr="Uma imagem contendo Diagrama&#10;&#10;O conteúdo gerado por IA pode estar incorreto.">
            <a:extLst>
              <a:ext uri="{FF2B5EF4-FFF2-40B4-BE49-F238E27FC236}">
                <a16:creationId xmlns:a16="http://schemas.microsoft.com/office/drawing/2014/main" id="{7871EDA7-1C2D-9B7C-57F6-BB036571285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38898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192BE31-4227-99C0-2461-EA406CE1A25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Imagem 19" descr="Logotipo, nome da empresa&#10;&#10;O conteúdo gerado por IA pode estar incorreto.">
            <a:extLst>
              <a:ext uri="{FF2B5EF4-FFF2-40B4-BE49-F238E27FC236}">
                <a16:creationId xmlns:a16="http://schemas.microsoft.com/office/drawing/2014/main" id="{C6E8AE48-0D2A-0F36-EEC4-7DABE83D8B6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59448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0</Words>
  <Application>Microsoft Office PowerPoint</Application>
  <PresentationFormat>Widescreen</PresentationFormat>
  <Paragraphs>0</Paragraphs>
  <Slides>11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11</vt:i4>
      </vt:variant>
    </vt:vector>
  </HeadingPairs>
  <TitlesOfParts>
    <vt:vector size="15" baseType="lpstr">
      <vt:lpstr>Aptos</vt:lpstr>
      <vt:lpstr>Aptos Display</vt:lpstr>
      <vt:lpstr>Arial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Paolla Reis</dc:creator>
  <cp:lastModifiedBy>Paolla Reis</cp:lastModifiedBy>
  <cp:revision>1</cp:revision>
  <dcterms:created xsi:type="dcterms:W3CDTF">2025-03-19T18:52:27Z</dcterms:created>
  <dcterms:modified xsi:type="dcterms:W3CDTF">2025-03-25T16:09:08Z</dcterms:modified>
</cp:coreProperties>
</file>