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A9B364-D2F6-4B10-BA31-813064E00EB8}" v="11" dt="2025-03-25T16:12:22.2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66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olla Reis" userId="4196e5be400b5016" providerId="LiveId" clId="{69A9B364-D2F6-4B10-BA31-813064E00EB8}"/>
    <pc:docChg chg="custSel addSld delSld modSld">
      <pc:chgData name="Paolla Reis" userId="4196e5be400b5016" providerId="LiveId" clId="{69A9B364-D2F6-4B10-BA31-813064E00EB8}" dt="2025-03-25T16:12:25.033" v="51" actId="2696"/>
      <pc:docMkLst>
        <pc:docMk/>
      </pc:docMkLst>
      <pc:sldChg chg="addSp delSp modSp mod">
        <pc:chgData name="Paolla Reis" userId="4196e5be400b5016" providerId="LiveId" clId="{69A9B364-D2F6-4B10-BA31-813064E00EB8}" dt="2025-03-25T16:12:20.977" v="49" actId="21"/>
        <pc:sldMkLst>
          <pc:docMk/>
          <pc:sldMk cId="3363517424" sldId="256"/>
        </pc:sldMkLst>
        <pc:picChg chg="add mod">
          <ac:chgData name="Paolla Reis" userId="4196e5be400b5016" providerId="LiveId" clId="{69A9B364-D2F6-4B10-BA31-813064E00EB8}" dt="2025-03-25T16:11:34.532" v="32" actId="1076"/>
          <ac:picMkLst>
            <pc:docMk/>
            <pc:sldMk cId="3363517424" sldId="256"/>
            <ac:picMk id="3" creationId="{292F625B-683A-364A-9572-BA0609386395}"/>
          </ac:picMkLst>
        </pc:picChg>
        <pc:picChg chg="del">
          <ac:chgData name="Paolla Reis" userId="4196e5be400b5016" providerId="LiveId" clId="{69A9B364-D2F6-4B10-BA31-813064E00EB8}" dt="2025-03-25T16:09:48.485" v="8" actId="478"/>
          <ac:picMkLst>
            <pc:docMk/>
            <pc:sldMk cId="3363517424" sldId="256"/>
            <ac:picMk id="5" creationId="{C8D6C476-1185-5893-FF86-1C8E19B04BC1}"/>
          </ac:picMkLst>
        </pc:picChg>
        <pc:picChg chg="add del mod">
          <ac:chgData name="Paolla Reis" userId="4196e5be400b5016" providerId="LiveId" clId="{69A9B364-D2F6-4B10-BA31-813064E00EB8}" dt="2025-03-25T16:12:20.977" v="49" actId="21"/>
          <ac:picMkLst>
            <pc:docMk/>
            <pc:sldMk cId="3363517424" sldId="256"/>
            <ac:picMk id="6" creationId="{E19555C2-500C-5478-073D-57A707BF5EE7}"/>
          </ac:picMkLst>
        </pc:picChg>
        <pc:picChg chg="add del mod">
          <ac:chgData name="Paolla Reis" userId="4196e5be400b5016" providerId="LiveId" clId="{69A9B364-D2F6-4B10-BA31-813064E00EB8}" dt="2025-03-25T16:12:16.359" v="47" actId="21"/>
          <ac:picMkLst>
            <pc:docMk/>
            <pc:sldMk cId="3363517424" sldId="256"/>
            <ac:picMk id="8" creationId="{C82A7A5A-8705-FA90-F974-25CB59580614}"/>
          </ac:picMkLst>
        </pc:picChg>
        <pc:picChg chg="add del mod">
          <ac:chgData name="Paolla Reis" userId="4196e5be400b5016" providerId="LiveId" clId="{69A9B364-D2F6-4B10-BA31-813064E00EB8}" dt="2025-03-25T16:12:12.924" v="45" actId="21"/>
          <ac:picMkLst>
            <pc:docMk/>
            <pc:sldMk cId="3363517424" sldId="256"/>
            <ac:picMk id="10" creationId="{C3275707-A40A-E31B-6665-9544E3AFDEF6}"/>
          </ac:picMkLst>
        </pc:picChg>
        <pc:picChg chg="add del mod">
          <ac:chgData name="Paolla Reis" userId="4196e5be400b5016" providerId="LiveId" clId="{69A9B364-D2F6-4B10-BA31-813064E00EB8}" dt="2025-03-25T16:12:07.174" v="43" actId="21"/>
          <ac:picMkLst>
            <pc:docMk/>
            <pc:sldMk cId="3363517424" sldId="256"/>
            <ac:picMk id="12" creationId="{7CAF3559-CA7A-5B77-75BA-960959BD7BE0}"/>
          </ac:picMkLst>
        </pc:picChg>
        <pc:picChg chg="add del mod">
          <ac:chgData name="Paolla Reis" userId="4196e5be400b5016" providerId="LiveId" clId="{69A9B364-D2F6-4B10-BA31-813064E00EB8}" dt="2025-03-25T16:12:01.147" v="41" actId="21"/>
          <ac:picMkLst>
            <pc:docMk/>
            <pc:sldMk cId="3363517424" sldId="256"/>
            <ac:picMk id="14" creationId="{F35BEE96-4777-0860-F1DE-7755F39C5E8A}"/>
          </ac:picMkLst>
        </pc:picChg>
        <pc:picChg chg="add del mod">
          <ac:chgData name="Paolla Reis" userId="4196e5be400b5016" providerId="LiveId" clId="{69A9B364-D2F6-4B10-BA31-813064E00EB8}" dt="2025-03-25T16:11:55.391" v="39" actId="21"/>
          <ac:picMkLst>
            <pc:docMk/>
            <pc:sldMk cId="3363517424" sldId="256"/>
            <ac:picMk id="16" creationId="{D86435AC-8957-B6B0-17A5-AA60757D5848}"/>
          </ac:picMkLst>
        </pc:picChg>
        <pc:picChg chg="add del mod">
          <ac:chgData name="Paolla Reis" userId="4196e5be400b5016" providerId="LiveId" clId="{69A9B364-D2F6-4B10-BA31-813064E00EB8}" dt="2025-03-25T16:11:49.819" v="37" actId="21"/>
          <ac:picMkLst>
            <pc:docMk/>
            <pc:sldMk cId="3363517424" sldId="256"/>
            <ac:picMk id="18" creationId="{CF4EAE27-413E-FAA5-BE93-0AE75AB96083}"/>
          </ac:picMkLst>
        </pc:picChg>
        <pc:picChg chg="add del mod">
          <ac:chgData name="Paolla Reis" userId="4196e5be400b5016" providerId="LiveId" clId="{69A9B364-D2F6-4B10-BA31-813064E00EB8}" dt="2025-03-25T16:11:43.944" v="35" actId="21"/>
          <ac:picMkLst>
            <pc:docMk/>
            <pc:sldMk cId="3363517424" sldId="256"/>
            <ac:picMk id="20" creationId="{FABB7B2F-F912-6C6D-CC21-C123DA4C79A5}"/>
          </ac:picMkLst>
        </pc:picChg>
        <pc:picChg chg="add del mod">
          <ac:chgData name="Paolla Reis" userId="4196e5be400b5016" providerId="LiveId" clId="{69A9B364-D2F6-4B10-BA31-813064E00EB8}" dt="2025-03-25T16:11:37.053" v="33" actId="21"/>
          <ac:picMkLst>
            <pc:docMk/>
            <pc:sldMk cId="3363517424" sldId="256"/>
            <ac:picMk id="22" creationId="{48370BE2-2207-7D92-F4DC-1654F058CD25}"/>
          </ac:picMkLst>
        </pc:picChg>
      </pc:sldChg>
      <pc:sldChg chg="delSp del mod modTransition">
        <pc:chgData name="Paolla Reis" userId="4196e5be400b5016" providerId="LiveId" clId="{69A9B364-D2F6-4B10-BA31-813064E00EB8}" dt="2025-03-25T16:12:25.033" v="51" actId="2696"/>
        <pc:sldMkLst>
          <pc:docMk/>
          <pc:sldMk cId="1113474340" sldId="257"/>
        </pc:sldMkLst>
        <pc:picChg chg="del">
          <ac:chgData name="Paolla Reis" userId="4196e5be400b5016" providerId="LiveId" clId="{69A9B364-D2F6-4B10-BA31-813064E00EB8}" dt="2025-03-25T16:09:36.222" v="1" actId="478"/>
          <ac:picMkLst>
            <pc:docMk/>
            <pc:sldMk cId="1113474340" sldId="257"/>
            <ac:picMk id="7" creationId="{7D39D4FA-42DA-F379-66EE-48EB2F658B16}"/>
          </ac:picMkLst>
        </pc:picChg>
      </pc:sldChg>
      <pc:sldChg chg="addSp modSp add">
        <pc:chgData name="Paolla Reis" userId="4196e5be400b5016" providerId="LiveId" clId="{69A9B364-D2F6-4B10-BA31-813064E00EB8}" dt="2025-03-25T16:12:22.298" v="50"/>
        <pc:sldMkLst>
          <pc:docMk/>
          <pc:sldMk cId="2560332028" sldId="258"/>
        </pc:sldMkLst>
        <pc:picChg chg="add mod">
          <ac:chgData name="Paolla Reis" userId="4196e5be400b5016" providerId="LiveId" clId="{69A9B364-D2F6-4B10-BA31-813064E00EB8}" dt="2025-03-25T16:12:22.298" v="50"/>
          <ac:picMkLst>
            <pc:docMk/>
            <pc:sldMk cId="2560332028" sldId="258"/>
            <ac:picMk id="6" creationId="{E19555C2-500C-5478-073D-57A707BF5EE7}"/>
          </ac:picMkLst>
        </pc:picChg>
      </pc:sldChg>
      <pc:sldChg chg="del modTransition">
        <pc:chgData name="Paolla Reis" userId="4196e5be400b5016" providerId="LiveId" clId="{69A9B364-D2F6-4B10-BA31-813064E00EB8}" dt="2025-03-25T16:09:40.531" v="2" actId="47"/>
        <pc:sldMkLst>
          <pc:docMk/>
          <pc:sldMk cId="3598216557" sldId="258"/>
        </pc:sldMkLst>
      </pc:sldChg>
      <pc:sldChg chg="addSp modSp add">
        <pc:chgData name="Paolla Reis" userId="4196e5be400b5016" providerId="LiveId" clId="{69A9B364-D2F6-4B10-BA31-813064E00EB8}" dt="2025-03-25T16:12:17.860" v="48"/>
        <pc:sldMkLst>
          <pc:docMk/>
          <pc:sldMk cId="1270209137" sldId="259"/>
        </pc:sldMkLst>
        <pc:picChg chg="add mod">
          <ac:chgData name="Paolla Reis" userId="4196e5be400b5016" providerId="LiveId" clId="{69A9B364-D2F6-4B10-BA31-813064E00EB8}" dt="2025-03-25T16:12:17.860" v="48"/>
          <ac:picMkLst>
            <pc:docMk/>
            <pc:sldMk cId="1270209137" sldId="259"/>
            <ac:picMk id="8" creationId="{C82A7A5A-8705-FA90-F974-25CB59580614}"/>
          </ac:picMkLst>
        </pc:picChg>
      </pc:sldChg>
      <pc:sldChg chg="del modTransition">
        <pc:chgData name="Paolla Reis" userId="4196e5be400b5016" providerId="LiveId" clId="{69A9B364-D2F6-4B10-BA31-813064E00EB8}" dt="2025-03-25T16:09:40.531" v="2" actId="47"/>
        <pc:sldMkLst>
          <pc:docMk/>
          <pc:sldMk cId="2502160458" sldId="259"/>
        </pc:sldMkLst>
      </pc:sldChg>
      <pc:sldChg chg="addSp modSp add replId">
        <pc:chgData name="Paolla Reis" userId="4196e5be400b5016" providerId="LiveId" clId="{69A9B364-D2F6-4B10-BA31-813064E00EB8}" dt="2025-03-25T16:12:14.282" v="46"/>
        <pc:sldMkLst>
          <pc:docMk/>
          <pc:sldMk cId="279144411" sldId="260"/>
        </pc:sldMkLst>
        <pc:picChg chg="add mod">
          <ac:chgData name="Paolla Reis" userId="4196e5be400b5016" providerId="LiveId" clId="{69A9B364-D2F6-4B10-BA31-813064E00EB8}" dt="2025-03-25T16:12:14.282" v="46"/>
          <ac:picMkLst>
            <pc:docMk/>
            <pc:sldMk cId="279144411" sldId="260"/>
            <ac:picMk id="10" creationId="{C3275707-A40A-E31B-6665-9544E3AFDEF6}"/>
          </ac:picMkLst>
        </pc:picChg>
      </pc:sldChg>
      <pc:sldChg chg="del modTransition">
        <pc:chgData name="Paolla Reis" userId="4196e5be400b5016" providerId="LiveId" clId="{69A9B364-D2F6-4B10-BA31-813064E00EB8}" dt="2025-03-25T16:09:40.531" v="2" actId="47"/>
        <pc:sldMkLst>
          <pc:docMk/>
          <pc:sldMk cId="4223552718" sldId="260"/>
        </pc:sldMkLst>
      </pc:sldChg>
      <pc:sldChg chg="addSp modSp add">
        <pc:chgData name="Paolla Reis" userId="4196e5be400b5016" providerId="LiveId" clId="{69A9B364-D2F6-4B10-BA31-813064E00EB8}" dt="2025-03-25T16:12:09.905" v="44"/>
        <pc:sldMkLst>
          <pc:docMk/>
          <pc:sldMk cId="3028055063" sldId="261"/>
        </pc:sldMkLst>
        <pc:picChg chg="add mod">
          <ac:chgData name="Paolla Reis" userId="4196e5be400b5016" providerId="LiveId" clId="{69A9B364-D2F6-4B10-BA31-813064E00EB8}" dt="2025-03-25T16:12:09.905" v="44"/>
          <ac:picMkLst>
            <pc:docMk/>
            <pc:sldMk cId="3028055063" sldId="261"/>
            <ac:picMk id="12" creationId="{7CAF3559-CA7A-5B77-75BA-960959BD7BE0}"/>
          </ac:picMkLst>
        </pc:picChg>
      </pc:sldChg>
      <pc:sldChg chg="del modTransition">
        <pc:chgData name="Paolla Reis" userId="4196e5be400b5016" providerId="LiveId" clId="{69A9B364-D2F6-4B10-BA31-813064E00EB8}" dt="2025-03-25T16:09:40.531" v="2" actId="47"/>
        <pc:sldMkLst>
          <pc:docMk/>
          <pc:sldMk cId="3501661082" sldId="261"/>
        </pc:sldMkLst>
      </pc:sldChg>
      <pc:sldChg chg="addSp modSp add replId">
        <pc:chgData name="Paolla Reis" userId="4196e5be400b5016" providerId="LiveId" clId="{69A9B364-D2F6-4B10-BA31-813064E00EB8}" dt="2025-03-25T16:12:03.656" v="42"/>
        <pc:sldMkLst>
          <pc:docMk/>
          <pc:sldMk cId="505057189" sldId="262"/>
        </pc:sldMkLst>
        <pc:picChg chg="add mod">
          <ac:chgData name="Paolla Reis" userId="4196e5be400b5016" providerId="LiveId" clId="{69A9B364-D2F6-4B10-BA31-813064E00EB8}" dt="2025-03-25T16:12:03.656" v="42"/>
          <ac:picMkLst>
            <pc:docMk/>
            <pc:sldMk cId="505057189" sldId="262"/>
            <ac:picMk id="14" creationId="{F35BEE96-4777-0860-F1DE-7755F39C5E8A}"/>
          </ac:picMkLst>
        </pc:picChg>
      </pc:sldChg>
      <pc:sldChg chg="del modTransition">
        <pc:chgData name="Paolla Reis" userId="4196e5be400b5016" providerId="LiveId" clId="{69A9B364-D2F6-4B10-BA31-813064E00EB8}" dt="2025-03-25T16:09:40.531" v="2" actId="47"/>
        <pc:sldMkLst>
          <pc:docMk/>
          <pc:sldMk cId="3413089482" sldId="262"/>
        </pc:sldMkLst>
      </pc:sldChg>
      <pc:sldChg chg="del modTransition">
        <pc:chgData name="Paolla Reis" userId="4196e5be400b5016" providerId="LiveId" clId="{69A9B364-D2F6-4B10-BA31-813064E00EB8}" dt="2025-03-25T16:09:40.531" v="2" actId="47"/>
        <pc:sldMkLst>
          <pc:docMk/>
          <pc:sldMk cId="2839323522" sldId="263"/>
        </pc:sldMkLst>
      </pc:sldChg>
      <pc:sldChg chg="addSp modSp add">
        <pc:chgData name="Paolla Reis" userId="4196e5be400b5016" providerId="LiveId" clId="{69A9B364-D2F6-4B10-BA31-813064E00EB8}" dt="2025-03-25T16:11:57.886" v="40"/>
        <pc:sldMkLst>
          <pc:docMk/>
          <pc:sldMk cId="2890735480" sldId="263"/>
        </pc:sldMkLst>
        <pc:picChg chg="add mod">
          <ac:chgData name="Paolla Reis" userId="4196e5be400b5016" providerId="LiveId" clId="{69A9B364-D2F6-4B10-BA31-813064E00EB8}" dt="2025-03-25T16:11:57.886" v="40"/>
          <ac:picMkLst>
            <pc:docMk/>
            <pc:sldMk cId="2890735480" sldId="263"/>
            <ac:picMk id="16" creationId="{D86435AC-8957-B6B0-17A5-AA60757D5848}"/>
          </ac:picMkLst>
        </pc:picChg>
      </pc:sldChg>
      <pc:sldChg chg="addSp modSp add replId">
        <pc:chgData name="Paolla Reis" userId="4196e5be400b5016" providerId="LiveId" clId="{69A9B364-D2F6-4B10-BA31-813064E00EB8}" dt="2025-03-25T16:11:52.247" v="38"/>
        <pc:sldMkLst>
          <pc:docMk/>
          <pc:sldMk cId="1756319239" sldId="264"/>
        </pc:sldMkLst>
        <pc:picChg chg="add mod">
          <ac:chgData name="Paolla Reis" userId="4196e5be400b5016" providerId="LiveId" clId="{69A9B364-D2F6-4B10-BA31-813064E00EB8}" dt="2025-03-25T16:11:52.247" v="38"/>
          <ac:picMkLst>
            <pc:docMk/>
            <pc:sldMk cId="1756319239" sldId="264"/>
            <ac:picMk id="18" creationId="{CF4EAE27-413E-FAA5-BE93-0AE75AB96083}"/>
          </ac:picMkLst>
        </pc:picChg>
      </pc:sldChg>
      <pc:sldChg chg="del modTransition">
        <pc:chgData name="Paolla Reis" userId="4196e5be400b5016" providerId="LiveId" clId="{69A9B364-D2F6-4B10-BA31-813064E00EB8}" dt="2025-03-25T16:09:40.531" v="2" actId="47"/>
        <pc:sldMkLst>
          <pc:docMk/>
          <pc:sldMk cId="2958559921" sldId="264"/>
        </pc:sldMkLst>
      </pc:sldChg>
      <pc:sldChg chg="addSp modSp add">
        <pc:chgData name="Paolla Reis" userId="4196e5be400b5016" providerId="LiveId" clId="{69A9B364-D2F6-4B10-BA31-813064E00EB8}" dt="2025-03-25T16:11:46.664" v="36"/>
        <pc:sldMkLst>
          <pc:docMk/>
          <pc:sldMk cId="2469152789" sldId="265"/>
        </pc:sldMkLst>
        <pc:picChg chg="add mod">
          <ac:chgData name="Paolla Reis" userId="4196e5be400b5016" providerId="LiveId" clId="{69A9B364-D2F6-4B10-BA31-813064E00EB8}" dt="2025-03-25T16:11:46.664" v="36"/>
          <ac:picMkLst>
            <pc:docMk/>
            <pc:sldMk cId="2469152789" sldId="265"/>
            <ac:picMk id="20" creationId="{FABB7B2F-F912-6C6D-CC21-C123DA4C79A5}"/>
          </ac:picMkLst>
        </pc:picChg>
      </pc:sldChg>
      <pc:sldChg chg="addSp modSp add replId">
        <pc:chgData name="Paolla Reis" userId="4196e5be400b5016" providerId="LiveId" clId="{69A9B364-D2F6-4B10-BA31-813064E00EB8}" dt="2025-03-25T16:11:40.581" v="34"/>
        <pc:sldMkLst>
          <pc:docMk/>
          <pc:sldMk cId="1737510441" sldId="266"/>
        </pc:sldMkLst>
        <pc:picChg chg="add mod">
          <ac:chgData name="Paolla Reis" userId="4196e5be400b5016" providerId="LiveId" clId="{69A9B364-D2F6-4B10-BA31-813064E00EB8}" dt="2025-03-25T16:11:40.581" v="34"/>
          <ac:picMkLst>
            <pc:docMk/>
            <pc:sldMk cId="1737510441" sldId="266"/>
            <ac:picMk id="22" creationId="{48370BE2-2207-7D92-F4DC-1654F058CD2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6C542F-9075-EE11-9875-66EFE69017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09FDC75-2A47-4FA3-E380-A60F8179A6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5941888-6033-38C2-DC5E-8174D4681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F517-81D7-4420-B328-2061D0DD92F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C613A2A-AD09-C65C-D66A-5F9FA1B50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7C0455C-CAFA-4A45-155D-53E719416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075C-C229-459B-840B-D4DE543708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8382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46AEDE-7580-AC26-3719-E598B81B8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79E1643-7AC7-DDE5-9725-B78CE99A92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C614982-38E6-ADB5-F889-86D5F4B37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F517-81D7-4420-B328-2061D0DD92F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F9E6A2D-68DE-A1FC-5E39-60EA35461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0D69C02-7011-490A-FCF5-32F79805D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075C-C229-459B-840B-D4DE543708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6821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5DC0AB5-C69A-E64E-00FB-4F0011E79F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E1FDB37-924A-C429-F370-D518A9B68C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4A8B3A-4FF8-10F3-DB24-2226B57AE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F517-81D7-4420-B328-2061D0DD92F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C036AE-5248-1037-6CE6-BFD12E7FC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34428A1-3515-67B8-32A9-121B93CF8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075C-C229-459B-840B-D4DE543708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2356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451171-4A97-952C-647F-C27DB69F7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903341-E74F-9879-C8B1-41E5800A5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47BC242-A0E0-6D02-B172-58CC5EE03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F517-81D7-4420-B328-2061D0DD92F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8D2067F-82F0-62C6-9FCC-E84257C5B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505BC31-897A-59FC-C918-E73074BC0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075C-C229-459B-840B-D4DE543708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3287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684D3D-CD7D-86AB-A3DE-0B41AC854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5D4E49E-ECC7-0E8D-76C6-D7EE4181F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7AA177C-F50B-027D-1424-8916C6B89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F517-81D7-4420-B328-2061D0DD92F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0F6B971-226D-14AA-4CD9-0BB29D93F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828B801-21B7-EC38-12DF-6959B7332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075C-C229-459B-840B-D4DE543708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8872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907835-C199-61DD-71E3-B64F84E9B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466AB5A-4F3A-6C41-5616-4EA7374AA4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FC36367-410C-41CB-82E3-C0FECF73D8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EFA90C9-2EBB-6039-19F1-9E1FE4BF2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F517-81D7-4420-B328-2061D0DD92F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137C269-7910-94A6-58C8-1AE287D12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991D63B-0D40-D703-FA59-8A6441503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075C-C229-459B-840B-D4DE543708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3174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E49370-ABEB-FE69-2890-355F4576D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8293E3A-5972-2151-0120-776DD2E007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EE31027-B0FB-3FD8-08EE-4CE27D059D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DE9E9D3-6063-2851-1232-DD71767F71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CB174E3-1FAD-24D4-3CF9-A6C7B8B3DF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63FC24B-3501-41AD-1185-31BC6CF41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F517-81D7-4420-B328-2061D0DD92F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0DB2A6F-924C-FFD9-569B-3969F7689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50DCC77-0152-8CDD-B43C-DD9FE427F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075C-C229-459B-840B-D4DE543708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5944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89637F-68E3-52DE-0287-9F34EC05E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AF223E57-40F1-7263-73F9-F197172F7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F517-81D7-4420-B328-2061D0DD92F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80FDAFF-9BCE-6285-390C-F630AA7D3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98B43AB-083D-02C6-A5DC-B12F31FF8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075C-C229-459B-840B-D4DE543708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881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7C87AB2-D25B-E2DA-B7D6-0DF745B73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F517-81D7-4420-B328-2061D0DD92F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0CAA6633-8F79-88EF-F1B1-10E62BFAF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D96ADDB-610B-4A55-BFDF-F812CAB47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075C-C229-459B-840B-D4DE543708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5553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518F56-6FD8-C13A-3406-31AD31709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CB70800-34BD-D042-8C1F-48A0F3F2F0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CFD624A-B37C-A55D-E4DE-35895B0BC4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43CA32A-96AD-CC42-6EA1-7EDC85850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F517-81D7-4420-B328-2061D0DD92F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78AE56E-91FE-8352-6217-97DC838F2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FE74C2C-02C5-11C3-5C0B-FDC69BC61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075C-C229-459B-840B-D4DE543708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7661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AD5C5-2F08-052D-04E0-14E06668C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B576972-6471-3CC1-1F59-AF7B3F406B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52878EF-51A6-778A-448E-CFA680757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39A5085-493C-A473-E537-FF9168237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F517-81D7-4420-B328-2061D0DD92F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918631D-E2D5-816E-4D53-195175BCF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DA0C4D4-CC19-2841-095A-C184E2B50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075C-C229-459B-840B-D4DE543708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4784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0DB39A84-6031-F4E9-872B-A7F6633B0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FA6CA39-3F4F-B205-5C03-24FA2608C5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58B2F7A-AE15-9E04-6A2F-9F95D3CA55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E7F517-81D7-4420-B328-2061D0DD92FD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3EA6857-1908-28B2-D63B-F6A5C56F4D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02D43B0-A1AF-4DAB-613F-3E4CA9AE6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476075C-C229-459B-840B-D4DE543708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0069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Logotipo&#10;&#10;O conteúdo gerado por IA pode estar incorreto.">
            <a:extLst>
              <a:ext uri="{FF2B5EF4-FFF2-40B4-BE49-F238E27FC236}">
                <a16:creationId xmlns:a16="http://schemas.microsoft.com/office/drawing/2014/main" id="{292F625B-683A-364A-9572-BA0609386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517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2376B9-467F-B137-7F92-A857C6040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 descr="Interface gráfica do usuário, Aplicativo, Word&#10;&#10;O conteúdo gerado por IA pode estar incorreto.">
            <a:extLst>
              <a:ext uri="{FF2B5EF4-FFF2-40B4-BE49-F238E27FC236}">
                <a16:creationId xmlns:a16="http://schemas.microsoft.com/office/drawing/2014/main" id="{48370BE2-2207-7D92-F4DC-1654F058CD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510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4486BC-FC24-2639-1BD3-E25C66B775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Desenho de personagem de desenhos animados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E19555C2-500C-5478-073D-57A707BF5E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32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81D905-BB6D-D524-28A7-7DBFAE9FE0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exto&#10;&#10;O conteúdo gerado por IA pode estar incorreto.">
            <a:extLst>
              <a:ext uri="{FF2B5EF4-FFF2-40B4-BE49-F238E27FC236}">
                <a16:creationId xmlns:a16="http://schemas.microsoft.com/office/drawing/2014/main" id="{C82A7A5A-8705-FA90-F974-25CB595806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209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61C5BD-E2D8-501C-18E2-D2A64C3A63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Logotipo&#10;&#10;O conteúdo gerado por IA pode estar incorreto.">
            <a:extLst>
              <a:ext uri="{FF2B5EF4-FFF2-40B4-BE49-F238E27FC236}">
                <a16:creationId xmlns:a16="http://schemas.microsoft.com/office/drawing/2014/main" id="{C3275707-A40A-E31B-6665-9544E3AFDE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44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3E7263-8459-8DC3-8645-AB65888C7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Texto&#10;&#10;O conteúdo gerado por IA pode estar incorreto.">
            <a:extLst>
              <a:ext uri="{FF2B5EF4-FFF2-40B4-BE49-F238E27FC236}">
                <a16:creationId xmlns:a16="http://schemas.microsoft.com/office/drawing/2014/main" id="{7CAF3559-CA7A-5B77-75BA-960959BD7B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055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1DC275-BB93-B2B6-5FF0-13E3690EA2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 descr="Diagrama&#10;&#10;O conteúdo gerado por IA pode estar incorreto.">
            <a:extLst>
              <a:ext uri="{FF2B5EF4-FFF2-40B4-BE49-F238E27FC236}">
                <a16:creationId xmlns:a16="http://schemas.microsoft.com/office/drawing/2014/main" id="{F35BEE96-4777-0860-F1DE-7755F39C5E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057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E8B4DF-056C-CED9-B71B-40D7B99931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Diagrama&#10;&#10;O conteúdo gerado por IA pode estar incorreto.">
            <a:extLst>
              <a:ext uri="{FF2B5EF4-FFF2-40B4-BE49-F238E27FC236}">
                <a16:creationId xmlns:a16="http://schemas.microsoft.com/office/drawing/2014/main" id="{D86435AC-8957-B6B0-17A5-AA60757D5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735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A69571-7B9F-2054-DD39-6396D806A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Diagrama&#10;&#10;O conteúdo gerado por IA pode estar incorreto.">
            <a:extLst>
              <a:ext uri="{FF2B5EF4-FFF2-40B4-BE49-F238E27FC236}">
                <a16:creationId xmlns:a16="http://schemas.microsoft.com/office/drawing/2014/main" id="{CF4EAE27-413E-FAA5-BE93-0AE75AB960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319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410680-40EC-B897-7B22-1C15EDCD2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Uma imagem contendo Texto&#10;&#10;O conteúdo gerado por IA pode estar incorreto.">
            <a:extLst>
              <a:ext uri="{FF2B5EF4-FFF2-40B4-BE49-F238E27FC236}">
                <a16:creationId xmlns:a16="http://schemas.microsoft.com/office/drawing/2014/main" id="{FABB7B2F-F912-6C6D-CC21-C123DA4C79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152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Paolla Reis</dc:creator>
  <cp:lastModifiedBy>Paolla Reis</cp:lastModifiedBy>
  <cp:revision>1</cp:revision>
  <dcterms:created xsi:type="dcterms:W3CDTF">2025-03-19T18:58:05Z</dcterms:created>
  <dcterms:modified xsi:type="dcterms:W3CDTF">2025-03-25T16:12:26Z</dcterms:modified>
</cp:coreProperties>
</file>