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D83516-E635-4B24-84ED-D50FD7FE69E1}" v="9" dt="2025-03-25T20:46:08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B3D83516-E635-4B24-84ED-D50FD7FE69E1}"/>
    <pc:docChg chg="custSel addSld delSld modSld">
      <pc:chgData name="Paolla Reis" userId="4196e5be400b5016" providerId="LiveId" clId="{B3D83516-E635-4B24-84ED-D50FD7FE69E1}" dt="2025-03-25T20:46:14.918" v="49" actId="47"/>
      <pc:docMkLst>
        <pc:docMk/>
      </pc:docMkLst>
      <pc:sldChg chg="addSp delSp modSp mod">
        <pc:chgData name="Paolla Reis" userId="4196e5be400b5016" providerId="LiveId" clId="{B3D83516-E635-4B24-84ED-D50FD7FE69E1}" dt="2025-03-25T20:46:06.954" v="47" actId="21"/>
        <pc:sldMkLst>
          <pc:docMk/>
          <pc:sldMk cId="1117811379" sldId="257"/>
        </pc:sldMkLst>
        <pc:picChg chg="del">
          <ac:chgData name="Paolla Reis" userId="4196e5be400b5016" providerId="LiveId" clId="{B3D83516-E635-4B24-84ED-D50FD7FE69E1}" dt="2025-03-25T20:43:06.868" v="0" actId="478"/>
          <ac:picMkLst>
            <pc:docMk/>
            <pc:sldMk cId="1117811379" sldId="257"/>
            <ac:picMk id="3" creationId="{103554AE-858C-1384-079D-F0E2CA00756B}"/>
          </ac:picMkLst>
        </pc:picChg>
        <pc:picChg chg="add mod">
          <ac:chgData name="Paolla Reis" userId="4196e5be400b5016" providerId="LiveId" clId="{B3D83516-E635-4B24-84ED-D50FD7FE69E1}" dt="2025-03-25T20:45:09.842" v="32" actId="1076"/>
          <ac:picMkLst>
            <pc:docMk/>
            <pc:sldMk cId="1117811379" sldId="257"/>
            <ac:picMk id="4" creationId="{2C239405-A1CD-754D-18FD-FE94875DD111}"/>
          </ac:picMkLst>
        </pc:picChg>
        <pc:picChg chg="add del mod">
          <ac:chgData name="Paolla Reis" userId="4196e5be400b5016" providerId="LiveId" clId="{B3D83516-E635-4B24-84ED-D50FD7FE69E1}" dt="2025-03-25T20:46:06.954" v="47" actId="21"/>
          <ac:picMkLst>
            <pc:docMk/>
            <pc:sldMk cId="1117811379" sldId="257"/>
            <ac:picMk id="6" creationId="{F6421DF8-8D0F-C1EC-36C8-FDBF24A50719}"/>
          </ac:picMkLst>
        </pc:picChg>
        <pc:picChg chg="add del mod">
          <ac:chgData name="Paolla Reis" userId="4196e5be400b5016" providerId="LiveId" clId="{B3D83516-E635-4B24-84ED-D50FD7FE69E1}" dt="2025-03-25T20:46:02.181" v="45" actId="21"/>
          <ac:picMkLst>
            <pc:docMk/>
            <pc:sldMk cId="1117811379" sldId="257"/>
            <ac:picMk id="8" creationId="{5CC860B0-CE8B-EB71-E2A6-E8564316C7BA}"/>
          </ac:picMkLst>
        </pc:picChg>
        <pc:picChg chg="add del mod">
          <ac:chgData name="Paolla Reis" userId="4196e5be400b5016" providerId="LiveId" clId="{B3D83516-E635-4B24-84ED-D50FD7FE69E1}" dt="2025-03-25T20:45:56.868" v="43" actId="21"/>
          <ac:picMkLst>
            <pc:docMk/>
            <pc:sldMk cId="1117811379" sldId="257"/>
            <ac:picMk id="10" creationId="{60205C54-7FC0-9169-6820-D2B7F93D6574}"/>
          </ac:picMkLst>
        </pc:picChg>
        <pc:picChg chg="add del mod">
          <ac:chgData name="Paolla Reis" userId="4196e5be400b5016" providerId="LiveId" clId="{B3D83516-E635-4B24-84ED-D50FD7FE69E1}" dt="2025-03-25T20:45:50.529" v="41" actId="21"/>
          <ac:picMkLst>
            <pc:docMk/>
            <pc:sldMk cId="1117811379" sldId="257"/>
            <ac:picMk id="12" creationId="{BB2E7087-DBFB-C4AF-568C-00BCC5EC3079}"/>
          </ac:picMkLst>
        </pc:picChg>
        <pc:picChg chg="add del mod">
          <ac:chgData name="Paolla Reis" userId="4196e5be400b5016" providerId="LiveId" clId="{B3D83516-E635-4B24-84ED-D50FD7FE69E1}" dt="2025-03-25T20:45:40.869" v="39" actId="21"/>
          <ac:picMkLst>
            <pc:docMk/>
            <pc:sldMk cId="1117811379" sldId="257"/>
            <ac:picMk id="14" creationId="{F654B1D1-F601-F027-732B-034DC18DCD68}"/>
          </ac:picMkLst>
        </pc:picChg>
        <pc:picChg chg="add del mod">
          <ac:chgData name="Paolla Reis" userId="4196e5be400b5016" providerId="LiveId" clId="{B3D83516-E635-4B24-84ED-D50FD7FE69E1}" dt="2025-03-25T20:45:30.389" v="37" actId="21"/>
          <ac:picMkLst>
            <pc:docMk/>
            <pc:sldMk cId="1117811379" sldId="257"/>
            <ac:picMk id="16" creationId="{608AB261-F637-3BFA-37D1-704D4C8B5BD7}"/>
          </ac:picMkLst>
        </pc:picChg>
        <pc:picChg chg="add del mod">
          <ac:chgData name="Paolla Reis" userId="4196e5be400b5016" providerId="LiveId" clId="{B3D83516-E635-4B24-84ED-D50FD7FE69E1}" dt="2025-03-25T20:45:22.253" v="35" actId="21"/>
          <ac:picMkLst>
            <pc:docMk/>
            <pc:sldMk cId="1117811379" sldId="257"/>
            <ac:picMk id="18" creationId="{39D3B66D-BD71-56A3-DF7B-9540CA0AFA7C}"/>
          </ac:picMkLst>
        </pc:picChg>
        <pc:picChg chg="add del mod">
          <ac:chgData name="Paolla Reis" userId="4196e5be400b5016" providerId="LiveId" clId="{B3D83516-E635-4B24-84ED-D50FD7FE69E1}" dt="2025-03-25T20:45:14.712" v="33" actId="21"/>
          <ac:picMkLst>
            <pc:docMk/>
            <pc:sldMk cId="1117811379" sldId="257"/>
            <ac:picMk id="20" creationId="{B7C30339-F875-E558-FD9B-F6C9B8F00A16}"/>
          </ac:picMkLst>
        </pc:picChg>
      </pc:sldChg>
      <pc:sldChg chg="addSp delSp modSp mod">
        <pc:chgData name="Paolla Reis" userId="4196e5be400b5016" providerId="LiveId" clId="{B3D83516-E635-4B24-84ED-D50FD7FE69E1}" dt="2025-03-25T20:46:08.913" v="48"/>
        <pc:sldMkLst>
          <pc:docMk/>
          <pc:sldMk cId="574547451" sldId="258"/>
        </pc:sldMkLst>
        <pc:picChg chg="del">
          <ac:chgData name="Paolla Reis" userId="4196e5be400b5016" providerId="LiveId" clId="{B3D83516-E635-4B24-84ED-D50FD7FE69E1}" dt="2025-03-25T20:43:10.856" v="1" actId="478"/>
          <ac:picMkLst>
            <pc:docMk/>
            <pc:sldMk cId="574547451" sldId="258"/>
            <ac:picMk id="5" creationId="{A8EE4538-A7A1-903A-5945-7597253DE46F}"/>
          </ac:picMkLst>
        </pc:picChg>
        <pc:picChg chg="add mod">
          <ac:chgData name="Paolla Reis" userId="4196e5be400b5016" providerId="LiveId" clId="{B3D83516-E635-4B24-84ED-D50FD7FE69E1}" dt="2025-03-25T20:46:08.913" v="48"/>
          <ac:picMkLst>
            <pc:docMk/>
            <pc:sldMk cId="574547451" sldId="258"/>
            <ac:picMk id="6" creationId="{F6421DF8-8D0F-C1EC-36C8-FDBF24A50719}"/>
          </ac:picMkLst>
        </pc:picChg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1197798728" sldId="259"/>
        </pc:sldMkLst>
      </pc:sldChg>
      <pc:sldChg chg="addSp modSp add">
        <pc:chgData name="Paolla Reis" userId="4196e5be400b5016" providerId="LiveId" clId="{B3D83516-E635-4B24-84ED-D50FD7FE69E1}" dt="2025-03-25T20:46:04.152" v="46"/>
        <pc:sldMkLst>
          <pc:docMk/>
          <pc:sldMk cId="2517746856" sldId="259"/>
        </pc:sldMkLst>
        <pc:picChg chg="add mod">
          <ac:chgData name="Paolla Reis" userId="4196e5be400b5016" providerId="LiveId" clId="{B3D83516-E635-4B24-84ED-D50FD7FE69E1}" dt="2025-03-25T20:46:04.152" v="46"/>
          <ac:picMkLst>
            <pc:docMk/>
            <pc:sldMk cId="2517746856" sldId="259"/>
            <ac:picMk id="8" creationId="{5CC860B0-CE8B-EB71-E2A6-E8564316C7BA}"/>
          </ac:picMkLst>
        </pc:picChg>
      </pc:sldChg>
      <pc:sldChg chg="addSp modSp add">
        <pc:chgData name="Paolla Reis" userId="4196e5be400b5016" providerId="LiveId" clId="{B3D83516-E635-4B24-84ED-D50FD7FE69E1}" dt="2025-03-25T20:45:58.944" v="44"/>
        <pc:sldMkLst>
          <pc:docMk/>
          <pc:sldMk cId="851443222" sldId="260"/>
        </pc:sldMkLst>
        <pc:picChg chg="add mod">
          <ac:chgData name="Paolla Reis" userId="4196e5be400b5016" providerId="LiveId" clId="{B3D83516-E635-4B24-84ED-D50FD7FE69E1}" dt="2025-03-25T20:45:58.944" v="44"/>
          <ac:picMkLst>
            <pc:docMk/>
            <pc:sldMk cId="851443222" sldId="260"/>
            <ac:picMk id="10" creationId="{60205C54-7FC0-9169-6820-D2B7F93D6574}"/>
          </ac:picMkLst>
        </pc:picChg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2298209074" sldId="260"/>
        </pc:sldMkLst>
      </pc:sldChg>
      <pc:sldChg chg="addSp modSp add">
        <pc:chgData name="Paolla Reis" userId="4196e5be400b5016" providerId="LiveId" clId="{B3D83516-E635-4B24-84ED-D50FD7FE69E1}" dt="2025-03-25T20:45:53.276" v="42"/>
        <pc:sldMkLst>
          <pc:docMk/>
          <pc:sldMk cId="442482788" sldId="261"/>
        </pc:sldMkLst>
        <pc:picChg chg="add mod">
          <ac:chgData name="Paolla Reis" userId="4196e5be400b5016" providerId="LiveId" clId="{B3D83516-E635-4B24-84ED-D50FD7FE69E1}" dt="2025-03-25T20:45:53.276" v="42"/>
          <ac:picMkLst>
            <pc:docMk/>
            <pc:sldMk cId="442482788" sldId="261"/>
            <ac:picMk id="12" creationId="{BB2E7087-DBFB-C4AF-568C-00BCC5EC3079}"/>
          </ac:picMkLst>
        </pc:picChg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3822884764" sldId="261"/>
        </pc:sldMkLst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336400976" sldId="262"/>
        </pc:sldMkLst>
      </pc:sldChg>
      <pc:sldChg chg="addSp modSp add">
        <pc:chgData name="Paolla Reis" userId="4196e5be400b5016" providerId="LiveId" clId="{B3D83516-E635-4B24-84ED-D50FD7FE69E1}" dt="2025-03-25T20:45:45.348" v="40"/>
        <pc:sldMkLst>
          <pc:docMk/>
          <pc:sldMk cId="3186666496" sldId="262"/>
        </pc:sldMkLst>
        <pc:picChg chg="add mod">
          <ac:chgData name="Paolla Reis" userId="4196e5be400b5016" providerId="LiveId" clId="{B3D83516-E635-4B24-84ED-D50FD7FE69E1}" dt="2025-03-25T20:45:45.348" v="40"/>
          <ac:picMkLst>
            <pc:docMk/>
            <pc:sldMk cId="3186666496" sldId="262"/>
            <ac:picMk id="14" creationId="{F654B1D1-F601-F027-732B-034DC18DCD68}"/>
          </ac:picMkLst>
        </pc:picChg>
      </pc:sldChg>
      <pc:sldChg chg="addSp modSp add">
        <pc:chgData name="Paolla Reis" userId="4196e5be400b5016" providerId="LiveId" clId="{B3D83516-E635-4B24-84ED-D50FD7FE69E1}" dt="2025-03-25T20:45:34.473" v="38"/>
        <pc:sldMkLst>
          <pc:docMk/>
          <pc:sldMk cId="2436616177" sldId="263"/>
        </pc:sldMkLst>
        <pc:picChg chg="add mod">
          <ac:chgData name="Paolla Reis" userId="4196e5be400b5016" providerId="LiveId" clId="{B3D83516-E635-4B24-84ED-D50FD7FE69E1}" dt="2025-03-25T20:45:34.473" v="38"/>
          <ac:picMkLst>
            <pc:docMk/>
            <pc:sldMk cId="2436616177" sldId="263"/>
            <ac:picMk id="16" creationId="{608AB261-F637-3BFA-37D1-704D4C8B5BD7}"/>
          </ac:picMkLst>
        </pc:picChg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2625337070" sldId="263"/>
        </pc:sldMkLst>
      </pc:sldChg>
      <pc:sldChg chg="addSp modSp add">
        <pc:chgData name="Paolla Reis" userId="4196e5be400b5016" providerId="LiveId" clId="{B3D83516-E635-4B24-84ED-D50FD7FE69E1}" dt="2025-03-25T20:45:25.074" v="36"/>
        <pc:sldMkLst>
          <pc:docMk/>
          <pc:sldMk cId="445142703" sldId="264"/>
        </pc:sldMkLst>
        <pc:picChg chg="add mod">
          <ac:chgData name="Paolla Reis" userId="4196e5be400b5016" providerId="LiveId" clId="{B3D83516-E635-4B24-84ED-D50FD7FE69E1}" dt="2025-03-25T20:45:25.074" v="36"/>
          <ac:picMkLst>
            <pc:docMk/>
            <pc:sldMk cId="445142703" sldId="264"/>
            <ac:picMk id="18" creationId="{39D3B66D-BD71-56A3-DF7B-9540CA0AFA7C}"/>
          </ac:picMkLst>
        </pc:picChg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1371166236" sldId="264"/>
        </pc:sldMkLst>
      </pc:sldChg>
      <pc:sldChg chg="del">
        <pc:chgData name="Paolla Reis" userId="4196e5be400b5016" providerId="LiveId" clId="{B3D83516-E635-4B24-84ED-D50FD7FE69E1}" dt="2025-03-25T20:43:15.138" v="2" actId="47"/>
        <pc:sldMkLst>
          <pc:docMk/>
          <pc:sldMk cId="508917186" sldId="265"/>
        </pc:sldMkLst>
      </pc:sldChg>
      <pc:sldChg chg="addSp modSp add">
        <pc:chgData name="Paolla Reis" userId="4196e5be400b5016" providerId="LiveId" clId="{B3D83516-E635-4B24-84ED-D50FD7FE69E1}" dt="2025-03-25T20:45:18.049" v="34"/>
        <pc:sldMkLst>
          <pc:docMk/>
          <pc:sldMk cId="2082115190" sldId="265"/>
        </pc:sldMkLst>
        <pc:picChg chg="add mod">
          <ac:chgData name="Paolla Reis" userId="4196e5be400b5016" providerId="LiveId" clId="{B3D83516-E635-4B24-84ED-D50FD7FE69E1}" dt="2025-03-25T20:45:18.049" v="34"/>
          <ac:picMkLst>
            <pc:docMk/>
            <pc:sldMk cId="2082115190" sldId="265"/>
            <ac:picMk id="20" creationId="{B7C30339-F875-E558-FD9B-F6C9B8F00A16}"/>
          </ac:picMkLst>
        </pc:picChg>
      </pc:sldChg>
      <pc:sldChg chg="add del">
        <pc:chgData name="Paolla Reis" userId="4196e5be400b5016" providerId="LiveId" clId="{B3D83516-E635-4B24-84ED-D50FD7FE69E1}" dt="2025-03-25T20:46:14.918" v="49" actId="47"/>
        <pc:sldMkLst>
          <pc:docMk/>
          <pc:sldMk cId="4246473005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9CE993-471E-C22A-582B-85C614E65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85FC471-7DCF-235B-331E-783733573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BE2B4B1-730E-7709-5E00-FD8705EB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55BBF93-BEC0-09B9-D705-B08FED397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5775EE-102F-87ED-389D-3710DEF11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91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AAF5FF-1A06-8E35-9096-B79F0AD4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63BC77-5F37-FBEB-BDB5-6B9D97823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A1E779-F529-05E4-DDF8-B81D2F473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89A0877-B378-5EF2-84FA-91E68CC09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7E2C91-89A5-A895-BFEA-63AD417D2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89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ECD81D-825A-6838-1F0C-959F8A8876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1C8EDF-1DAF-01BE-2F77-6B6E87174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BBD64EB-852F-B697-F6CB-6AAB7527F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AC88A96-3CD0-B4E8-D97F-2CEB00E1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40FDD0D-F199-E361-B429-C2D00CBD1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96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F028F8-E802-F06B-3223-6FC6B05B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6FB698-0B10-3D73-CC0F-F1AAE7C1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488DE21-7F5F-C89D-69B6-1BD878E7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63978-3C20-35FC-EFBF-CF4E2A0DE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94C872-09D0-4369-13EA-8A7445922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472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E70718-89A3-519E-91A5-8CCB85CD2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0EB5B0-B778-FD92-DB15-CA64BDF98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424BBB1-A6F1-3F22-16C4-F91F807FB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BFB3F92-24FC-8B8C-52EC-BE5FAE20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F69987E-5212-F00A-95E7-5EA712FD0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460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6AB66-FC20-506D-4496-2451E775C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7E9B895-2118-6CD8-F2B2-7B3631A85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87887E-763B-F14D-F0E8-C451FA678E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1282F51-FF60-AA8E-4D6C-E1FFE1E8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78FFAB-B3D4-2206-7169-89D46FE7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1D3479-47B9-73E2-D0E7-1498B1B5B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936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745E21-5908-B7F0-826D-7508ED867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4E7557F-5803-FDEC-D4FA-3ED4EA6CA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28F150F-56CD-DE5C-4C54-4C16BF18E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5BEC3B6-40A6-A61C-3F3D-180CDE470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7F8B2EA-9DED-B4E6-E907-87BB7F4F34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0E8BE2F-4AC6-9569-3B8D-F879C77C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4E9141D-7D4D-FA05-3A6F-3F124942B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5A58496-4728-7156-6152-847838B16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73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F98E36-A65B-9E5A-F89F-8BB8D55C4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FB39E87-E65E-196D-FDD8-F579CA309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ADE82B3-4F51-F462-FC26-B1DFCCA4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549033A-816A-DCB0-0ED9-E7789E6B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122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B848743-216B-B287-74A0-739D15E8B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7D6B04C-4293-8E01-DD34-3F58625E7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8D9C4DA-D6B1-42E5-4CAA-1241890F4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940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3BD82-A6BE-35B0-C48F-CD6A1C0B0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22E33E-5AC6-944E-9001-AC621C972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E4A9CB-2CF2-490F-45AE-2F374C021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B171FC0-7C47-C52B-443A-485411ED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F3A67E-3D8E-B363-D7E8-DFBF14B0C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536EBF6-5CD1-A1F2-D8E0-9245485A0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282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A4927B-D6E9-95CF-D134-CAE3ADBED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4198F4E-7309-175D-054C-99A34FEBC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503C516-5FCE-E461-8C80-13446759B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0640F15-9640-C7C2-2C7A-0EB217F7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D1F5751-E347-44D4-1A66-1B3D1846A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21073B-D7E0-5491-482E-BB75EA6B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483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43B0861-9BF9-44A1-18B0-76261B46B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908D76-114D-1266-7B63-E5DA64D67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9F044E-2BE1-7609-2D89-29BFBC7D9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B8E592-08F9-4931-90A9-5A2AB5260E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3AD5E3-DAB8-A995-A32F-DBF09AFB7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6B6DCA6-8F60-001C-3B96-F459D9DFB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7B5138-59D4-4260-BAEC-4677998603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53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2C239405-A1CD-754D-18FD-FE94875DD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1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2B851-1E9F-6FB8-C4A1-261627AF4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F6421DF8-8D0F-C1EC-36C8-FDBF24A50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4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6CA11-EBD3-77C8-C06C-AAB6B5087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Logotipo&#10;&#10;O conteúdo gerado por IA pode estar incorreto.">
            <a:extLst>
              <a:ext uri="{FF2B5EF4-FFF2-40B4-BE49-F238E27FC236}">
                <a16:creationId xmlns:a16="http://schemas.microsoft.com/office/drawing/2014/main" id="{5CC860B0-CE8B-EB71-E2A6-E8564316C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46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3CBD4-0777-5C51-D327-48CC479E1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Interface gráfica do usuário, Texto&#10;&#10;O conteúdo gerado por IA pode estar incorreto.">
            <a:extLst>
              <a:ext uri="{FF2B5EF4-FFF2-40B4-BE49-F238E27FC236}">
                <a16:creationId xmlns:a16="http://schemas.microsoft.com/office/drawing/2014/main" id="{60205C54-7FC0-9169-6820-D2B7F93D6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43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6BA6F-77E0-3497-FBAD-44F65E3C3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BB2E7087-DBFB-C4AF-568C-00BCC5EC3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82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0024B-E786-0EE5-B457-9505C268E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Diagrama&#10;&#10;O conteúdo gerado por IA pode estar incorreto.">
            <a:extLst>
              <a:ext uri="{FF2B5EF4-FFF2-40B4-BE49-F238E27FC236}">
                <a16:creationId xmlns:a16="http://schemas.microsoft.com/office/drawing/2014/main" id="{F654B1D1-F601-F027-732B-034DC18DC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66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5A693-94E8-2467-C16D-67C904794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Texto&#10;&#10;O conteúdo gerado por IA pode estar incorreto.">
            <a:extLst>
              <a:ext uri="{FF2B5EF4-FFF2-40B4-BE49-F238E27FC236}">
                <a16:creationId xmlns:a16="http://schemas.microsoft.com/office/drawing/2014/main" id="{608AB261-F637-3BFA-37D1-704D4C8B5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1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311D1-5A35-5764-3B80-34C41D677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Logotipo, nome da empresa&#10;&#10;O conteúdo gerado por IA pode estar incorreto.">
            <a:extLst>
              <a:ext uri="{FF2B5EF4-FFF2-40B4-BE49-F238E27FC236}">
                <a16:creationId xmlns:a16="http://schemas.microsoft.com/office/drawing/2014/main" id="{39D3B66D-BD71-56A3-DF7B-9540CA0A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4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56D65-1D86-E686-66A6-91CB03911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Interface gráfica do usuário, Aplicativo, Word&#10;&#10;O conteúdo gerado por IA pode estar incorreto.">
            <a:extLst>
              <a:ext uri="{FF2B5EF4-FFF2-40B4-BE49-F238E27FC236}">
                <a16:creationId xmlns:a16="http://schemas.microsoft.com/office/drawing/2014/main" id="{B7C30339-F875-E558-FD9B-F6C9B8F00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15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2025-03-19T19:21:05Z</dcterms:created>
  <dcterms:modified xsi:type="dcterms:W3CDTF">2025-03-25T20:46:17Z</dcterms:modified>
</cp:coreProperties>
</file>