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DCCD6C-8996-420F-8B5A-486106C76485}" v="11" dt="2025-03-25T20:39:28.1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6FDCCD6C-8996-420F-8B5A-486106C76485}"/>
    <pc:docChg chg="custSel addSld delSld modSld">
      <pc:chgData name="Paolla Reis" userId="4196e5be400b5016" providerId="LiveId" clId="{6FDCCD6C-8996-420F-8B5A-486106C76485}" dt="2025-03-25T20:39:40.459" v="60" actId="1076"/>
      <pc:docMkLst>
        <pc:docMk/>
      </pc:docMkLst>
      <pc:sldChg chg="addSp delSp modSp mod">
        <pc:chgData name="Paolla Reis" userId="4196e5be400b5016" providerId="LiveId" clId="{6FDCCD6C-8996-420F-8B5A-486106C76485}" dt="2025-03-25T20:39:40.459" v="60" actId="1076"/>
        <pc:sldMkLst>
          <pc:docMk/>
          <pc:sldMk cId="3183989338" sldId="257"/>
        </pc:sldMkLst>
        <pc:picChg chg="del">
          <ac:chgData name="Paolla Reis" userId="4196e5be400b5016" providerId="LiveId" clId="{6FDCCD6C-8996-420F-8B5A-486106C76485}" dt="2025-03-25T20:24:22.735" v="1" actId="478"/>
          <ac:picMkLst>
            <pc:docMk/>
            <pc:sldMk cId="3183989338" sldId="257"/>
            <ac:picMk id="3" creationId="{F5D1C52D-5FA3-BD7C-CA1C-A600833143C5}"/>
          </ac:picMkLst>
        </pc:picChg>
        <pc:picChg chg="add mod">
          <ac:chgData name="Paolla Reis" userId="4196e5be400b5016" providerId="LiveId" clId="{6FDCCD6C-8996-420F-8B5A-486106C76485}" dt="2025-03-25T20:39:40.459" v="60" actId="1076"/>
          <ac:picMkLst>
            <pc:docMk/>
            <pc:sldMk cId="3183989338" sldId="257"/>
            <ac:picMk id="4" creationId="{75B4DBE1-A717-8B44-30D1-77BDAC334DB0}"/>
          </ac:picMkLst>
        </pc:picChg>
        <pc:picChg chg="add del mod">
          <ac:chgData name="Paolla Reis" userId="4196e5be400b5016" providerId="LiveId" clId="{6FDCCD6C-8996-420F-8B5A-486106C76485}" dt="2025-03-25T20:39:25.770" v="55" actId="21"/>
          <ac:picMkLst>
            <pc:docMk/>
            <pc:sldMk cId="3183989338" sldId="257"/>
            <ac:picMk id="6" creationId="{E39E1B8B-5239-9512-0E69-03E3ADADB5B6}"/>
          </ac:picMkLst>
        </pc:picChg>
        <pc:picChg chg="add del mod">
          <ac:chgData name="Paolla Reis" userId="4196e5be400b5016" providerId="LiveId" clId="{6FDCCD6C-8996-420F-8B5A-486106C76485}" dt="2025-03-25T20:39:16.503" v="52" actId="21"/>
          <ac:picMkLst>
            <pc:docMk/>
            <pc:sldMk cId="3183989338" sldId="257"/>
            <ac:picMk id="8" creationId="{0B92F60B-A3CE-5904-4057-DAD97A31D83A}"/>
          </ac:picMkLst>
        </pc:picChg>
        <pc:picChg chg="add del mod">
          <ac:chgData name="Paolla Reis" userId="4196e5be400b5016" providerId="LiveId" clId="{6FDCCD6C-8996-420F-8B5A-486106C76485}" dt="2025-03-25T20:38:56.813" v="49" actId="21"/>
          <ac:picMkLst>
            <pc:docMk/>
            <pc:sldMk cId="3183989338" sldId="257"/>
            <ac:picMk id="10" creationId="{1BBC5012-EC58-4383-0969-02BF1268872D}"/>
          </ac:picMkLst>
        </pc:picChg>
        <pc:picChg chg="add del mod">
          <ac:chgData name="Paolla Reis" userId="4196e5be400b5016" providerId="LiveId" clId="{6FDCCD6C-8996-420F-8B5A-486106C76485}" dt="2025-03-25T20:27:35.646" v="47" actId="21"/>
          <ac:picMkLst>
            <pc:docMk/>
            <pc:sldMk cId="3183989338" sldId="257"/>
            <ac:picMk id="12" creationId="{F489DBA9-C194-13C8-20AF-FF1AD7489CF5}"/>
          </ac:picMkLst>
        </pc:picChg>
        <pc:picChg chg="add del mod">
          <ac:chgData name="Paolla Reis" userId="4196e5be400b5016" providerId="LiveId" clId="{6FDCCD6C-8996-420F-8B5A-486106C76485}" dt="2025-03-25T20:27:21.152" v="44" actId="21"/>
          <ac:picMkLst>
            <pc:docMk/>
            <pc:sldMk cId="3183989338" sldId="257"/>
            <ac:picMk id="14" creationId="{8FA2EB16-BD97-BA88-F595-F1B4F2CE8641}"/>
          </ac:picMkLst>
        </pc:picChg>
        <pc:picChg chg="add del mod">
          <ac:chgData name="Paolla Reis" userId="4196e5be400b5016" providerId="LiveId" clId="{6FDCCD6C-8996-420F-8B5A-486106C76485}" dt="2025-03-25T20:27:03.891" v="41" actId="21"/>
          <ac:picMkLst>
            <pc:docMk/>
            <pc:sldMk cId="3183989338" sldId="257"/>
            <ac:picMk id="16" creationId="{4F7430B9-7ADB-386A-81E7-85E9C5282291}"/>
          </ac:picMkLst>
        </pc:picChg>
        <pc:picChg chg="add del mod">
          <ac:chgData name="Paolla Reis" userId="4196e5be400b5016" providerId="LiveId" clId="{6FDCCD6C-8996-420F-8B5A-486106C76485}" dt="2025-03-25T20:26:48.317" v="38" actId="21"/>
          <ac:picMkLst>
            <pc:docMk/>
            <pc:sldMk cId="3183989338" sldId="257"/>
            <ac:picMk id="18" creationId="{96B0CC0B-F2CD-DCA3-BDBD-89CD703E4C8C}"/>
          </ac:picMkLst>
        </pc:picChg>
        <pc:picChg chg="add del mod">
          <ac:chgData name="Paolla Reis" userId="4196e5be400b5016" providerId="LiveId" clId="{6FDCCD6C-8996-420F-8B5A-486106C76485}" dt="2025-03-25T20:26:37.614" v="36" actId="21"/>
          <ac:picMkLst>
            <pc:docMk/>
            <pc:sldMk cId="3183989338" sldId="257"/>
            <ac:picMk id="20" creationId="{3D65FD00-6213-418E-E325-E9CB7C59A5E0}"/>
          </ac:picMkLst>
        </pc:picChg>
        <pc:picChg chg="add del mod">
          <ac:chgData name="Paolla Reis" userId="4196e5be400b5016" providerId="LiveId" clId="{6FDCCD6C-8996-420F-8B5A-486106C76485}" dt="2025-03-25T20:26:12.307" v="32" actId="21"/>
          <ac:picMkLst>
            <pc:docMk/>
            <pc:sldMk cId="3183989338" sldId="257"/>
            <ac:picMk id="22" creationId="{4D4E4F0E-176B-103C-4DC3-933079C77BC2}"/>
          </ac:picMkLst>
        </pc:picChg>
      </pc:sldChg>
      <pc:sldChg chg="delSp del mod modTransition">
        <pc:chgData name="Paolla Reis" userId="4196e5be400b5016" providerId="LiveId" clId="{6FDCCD6C-8996-420F-8B5A-486106C76485}" dt="2025-03-25T20:39:34.261" v="58" actId="47"/>
        <pc:sldMkLst>
          <pc:docMk/>
          <pc:sldMk cId="1293639110" sldId="258"/>
        </pc:sldMkLst>
        <pc:picChg chg="del">
          <ac:chgData name="Paolla Reis" userId="4196e5be400b5016" providerId="LiveId" clId="{6FDCCD6C-8996-420F-8B5A-486106C76485}" dt="2025-03-25T20:24:28.257" v="2" actId="478"/>
          <ac:picMkLst>
            <pc:docMk/>
            <pc:sldMk cId="1293639110" sldId="258"/>
            <ac:picMk id="5" creationId="{7B4A56D3-23D8-3AEF-9566-D7F0A7BA0193}"/>
          </ac:picMkLst>
        </pc:picChg>
      </pc:sldChg>
      <pc:sldChg chg="addSp delSp modSp mod modTransition">
        <pc:chgData name="Paolla Reis" userId="4196e5be400b5016" providerId="LiveId" clId="{6FDCCD6C-8996-420F-8B5A-486106C76485}" dt="2025-03-25T20:39:31.895" v="57" actId="1076"/>
        <pc:sldMkLst>
          <pc:docMk/>
          <pc:sldMk cId="3163465385" sldId="259"/>
        </pc:sldMkLst>
        <pc:picChg chg="add mod">
          <ac:chgData name="Paolla Reis" userId="4196e5be400b5016" providerId="LiveId" clId="{6FDCCD6C-8996-420F-8B5A-486106C76485}" dt="2025-03-25T20:39:31.895" v="57" actId="1076"/>
          <ac:picMkLst>
            <pc:docMk/>
            <pc:sldMk cId="3163465385" sldId="259"/>
            <ac:picMk id="6" creationId="{E39E1B8B-5239-9512-0E69-03E3ADADB5B6}"/>
          </ac:picMkLst>
        </pc:picChg>
        <pc:picChg chg="del">
          <ac:chgData name="Paolla Reis" userId="4196e5be400b5016" providerId="LiveId" clId="{6FDCCD6C-8996-420F-8B5A-486106C76485}" dt="2025-03-25T20:24:32.206" v="3" actId="478"/>
          <ac:picMkLst>
            <pc:docMk/>
            <pc:sldMk cId="3163465385" sldId="259"/>
            <ac:picMk id="7" creationId="{D5F4A390-34ED-B3EC-5792-255F107C8C13}"/>
          </ac:picMkLst>
        </pc:picChg>
      </pc:sldChg>
      <pc:sldChg chg="del modTransition">
        <pc:chgData name="Paolla Reis" userId="4196e5be400b5016" providerId="LiveId" clId="{6FDCCD6C-8996-420F-8B5A-486106C76485}" dt="2025-03-25T20:24:38.140" v="4" actId="47"/>
        <pc:sldMkLst>
          <pc:docMk/>
          <pc:sldMk cId="717954679" sldId="260"/>
        </pc:sldMkLst>
      </pc:sldChg>
      <pc:sldChg chg="addSp modSp add mod">
        <pc:chgData name="Paolla Reis" userId="4196e5be400b5016" providerId="LiveId" clId="{6FDCCD6C-8996-420F-8B5A-486106C76485}" dt="2025-03-25T20:39:21.241" v="54" actId="1076"/>
        <pc:sldMkLst>
          <pc:docMk/>
          <pc:sldMk cId="3905470314" sldId="260"/>
        </pc:sldMkLst>
        <pc:picChg chg="add mod">
          <ac:chgData name="Paolla Reis" userId="4196e5be400b5016" providerId="LiveId" clId="{6FDCCD6C-8996-420F-8B5A-486106C76485}" dt="2025-03-25T20:39:21.241" v="54" actId="1076"/>
          <ac:picMkLst>
            <pc:docMk/>
            <pc:sldMk cId="3905470314" sldId="260"/>
            <ac:picMk id="8" creationId="{0B92F60B-A3CE-5904-4057-DAD97A31D83A}"/>
          </ac:picMkLst>
        </pc:picChg>
      </pc:sldChg>
      <pc:sldChg chg="addSp modSp add mod replId">
        <pc:chgData name="Paolla Reis" userId="4196e5be400b5016" providerId="LiveId" clId="{6FDCCD6C-8996-420F-8B5A-486106C76485}" dt="2025-03-25T20:39:11.597" v="51" actId="1076"/>
        <pc:sldMkLst>
          <pc:docMk/>
          <pc:sldMk cId="1406707091" sldId="261"/>
        </pc:sldMkLst>
        <pc:picChg chg="add mod">
          <ac:chgData name="Paolla Reis" userId="4196e5be400b5016" providerId="LiveId" clId="{6FDCCD6C-8996-420F-8B5A-486106C76485}" dt="2025-03-25T20:39:11.597" v="51" actId="1076"/>
          <ac:picMkLst>
            <pc:docMk/>
            <pc:sldMk cId="1406707091" sldId="261"/>
            <ac:picMk id="10" creationId="{1BBC5012-EC58-4383-0969-02BF1268872D}"/>
          </ac:picMkLst>
        </pc:picChg>
      </pc:sldChg>
      <pc:sldChg chg="del modTransition">
        <pc:chgData name="Paolla Reis" userId="4196e5be400b5016" providerId="LiveId" clId="{6FDCCD6C-8996-420F-8B5A-486106C76485}" dt="2025-03-25T20:24:38.140" v="4" actId="47"/>
        <pc:sldMkLst>
          <pc:docMk/>
          <pc:sldMk cId="1777500211" sldId="261"/>
        </pc:sldMkLst>
      </pc:sldChg>
      <pc:sldChg chg="del modTransition">
        <pc:chgData name="Paolla Reis" userId="4196e5be400b5016" providerId="LiveId" clId="{6FDCCD6C-8996-420F-8B5A-486106C76485}" dt="2025-03-25T20:24:38.140" v="4" actId="47"/>
        <pc:sldMkLst>
          <pc:docMk/>
          <pc:sldMk cId="3872977153" sldId="262"/>
        </pc:sldMkLst>
      </pc:sldChg>
      <pc:sldChg chg="addSp modSp add">
        <pc:chgData name="Paolla Reis" userId="4196e5be400b5016" providerId="LiveId" clId="{6FDCCD6C-8996-420F-8B5A-486106C76485}" dt="2025-03-25T20:38:46.970" v="48"/>
        <pc:sldMkLst>
          <pc:docMk/>
          <pc:sldMk cId="4285176948" sldId="262"/>
        </pc:sldMkLst>
        <pc:picChg chg="add mod">
          <ac:chgData name="Paolla Reis" userId="4196e5be400b5016" providerId="LiveId" clId="{6FDCCD6C-8996-420F-8B5A-486106C76485}" dt="2025-03-25T20:38:46.970" v="48"/>
          <ac:picMkLst>
            <pc:docMk/>
            <pc:sldMk cId="4285176948" sldId="262"/>
            <ac:picMk id="12" creationId="{F489DBA9-C194-13C8-20AF-FF1AD7489CF5}"/>
          </ac:picMkLst>
        </pc:picChg>
      </pc:sldChg>
      <pc:sldChg chg="del modTransition">
        <pc:chgData name="Paolla Reis" userId="4196e5be400b5016" providerId="LiveId" clId="{6FDCCD6C-8996-420F-8B5A-486106C76485}" dt="2025-03-25T20:24:38.140" v="4" actId="47"/>
        <pc:sldMkLst>
          <pc:docMk/>
          <pc:sldMk cId="383549163" sldId="263"/>
        </pc:sldMkLst>
      </pc:sldChg>
      <pc:sldChg chg="addSp modSp add mod replId">
        <pc:chgData name="Paolla Reis" userId="4196e5be400b5016" providerId="LiveId" clId="{6FDCCD6C-8996-420F-8B5A-486106C76485}" dt="2025-03-25T20:27:29.332" v="46" actId="1076"/>
        <pc:sldMkLst>
          <pc:docMk/>
          <pc:sldMk cId="2549268210" sldId="263"/>
        </pc:sldMkLst>
        <pc:picChg chg="add mod">
          <ac:chgData name="Paolla Reis" userId="4196e5be400b5016" providerId="LiveId" clId="{6FDCCD6C-8996-420F-8B5A-486106C76485}" dt="2025-03-25T20:27:29.332" v="46" actId="1076"/>
          <ac:picMkLst>
            <pc:docMk/>
            <pc:sldMk cId="2549268210" sldId="263"/>
            <ac:picMk id="14" creationId="{8FA2EB16-BD97-BA88-F595-F1B4F2CE8641}"/>
          </ac:picMkLst>
        </pc:picChg>
      </pc:sldChg>
      <pc:sldChg chg="addSp modSp add mod">
        <pc:chgData name="Paolla Reis" userId="4196e5be400b5016" providerId="LiveId" clId="{6FDCCD6C-8996-420F-8B5A-486106C76485}" dt="2025-03-25T20:27:11.158" v="43" actId="1076"/>
        <pc:sldMkLst>
          <pc:docMk/>
          <pc:sldMk cId="519820602" sldId="264"/>
        </pc:sldMkLst>
        <pc:picChg chg="add mod">
          <ac:chgData name="Paolla Reis" userId="4196e5be400b5016" providerId="LiveId" clId="{6FDCCD6C-8996-420F-8B5A-486106C76485}" dt="2025-03-25T20:27:11.158" v="43" actId="1076"/>
          <ac:picMkLst>
            <pc:docMk/>
            <pc:sldMk cId="519820602" sldId="264"/>
            <ac:picMk id="16" creationId="{4F7430B9-7ADB-386A-81E7-85E9C5282291}"/>
          </ac:picMkLst>
        </pc:picChg>
      </pc:sldChg>
      <pc:sldChg chg="del modTransition">
        <pc:chgData name="Paolla Reis" userId="4196e5be400b5016" providerId="LiveId" clId="{6FDCCD6C-8996-420F-8B5A-486106C76485}" dt="2025-03-25T20:24:38.140" v="4" actId="47"/>
        <pc:sldMkLst>
          <pc:docMk/>
          <pc:sldMk cId="1367609163" sldId="264"/>
        </pc:sldMkLst>
      </pc:sldChg>
      <pc:sldChg chg="del modTransition">
        <pc:chgData name="Paolla Reis" userId="4196e5be400b5016" providerId="LiveId" clId="{6FDCCD6C-8996-420F-8B5A-486106C76485}" dt="2025-03-25T20:24:38.140" v="4" actId="47"/>
        <pc:sldMkLst>
          <pc:docMk/>
          <pc:sldMk cId="2680011066" sldId="265"/>
        </pc:sldMkLst>
      </pc:sldChg>
      <pc:sldChg chg="addSp modSp add mod replId">
        <pc:chgData name="Paolla Reis" userId="4196e5be400b5016" providerId="LiveId" clId="{6FDCCD6C-8996-420F-8B5A-486106C76485}" dt="2025-03-25T20:26:57.835" v="40" actId="1076"/>
        <pc:sldMkLst>
          <pc:docMk/>
          <pc:sldMk cId="2890914374" sldId="265"/>
        </pc:sldMkLst>
        <pc:picChg chg="add mod">
          <ac:chgData name="Paolla Reis" userId="4196e5be400b5016" providerId="LiveId" clId="{6FDCCD6C-8996-420F-8B5A-486106C76485}" dt="2025-03-25T20:26:57.835" v="40" actId="1076"/>
          <ac:picMkLst>
            <pc:docMk/>
            <pc:sldMk cId="2890914374" sldId="265"/>
            <ac:picMk id="18" creationId="{96B0CC0B-F2CD-DCA3-BDBD-89CD703E4C8C}"/>
          </ac:picMkLst>
        </pc:picChg>
      </pc:sldChg>
      <pc:sldChg chg="addSp modSp add">
        <pc:chgData name="Paolla Reis" userId="4196e5be400b5016" providerId="LiveId" clId="{6FDCCD6C-8996-420F-8B5A-486106C76485}" dt="2025-03-25T20:26:42.975" v="37"/>
        <pc:sldMkLst>
          <pc:docMk/>
          <pc:sldMk cId="3420194145" sldId="266"/>
        </pc:sldMkLst>
        <pc:picChg chg="add mod">
          <ac:chgData name="Paolla Reis" userId="4196e5be400b5016" providerId="LiveId" clId="{6FDCCD6C-8996-420F-8B5A-486106C76485}" dt="2025-03-25T20:26:42.975" v="37"/>
          <ac:picMkLst>
            <pc:docMk/>
            <pc:sldMk cId="3420194145" sldId="266"/>
            <ac:picMk id="20" creationId="{3D65FD00-6213-418E-E325-E9CB7C59A5E0}"/>
          </ac:picMkLst>
        </pc:picChg>
      </pc:sldChg>
      <pc:sldChg chg="addSp modSp add mod replId">
        <pc:chgData name="Paolla Reis" userId="4196e5be400b5016" providerId="LiveId" clId="{6FDCCD6C-8996-420F-8B5A-486106C76485}" dt="2025-03-25T20:26:26.090" v="34" actId="1076"/>
        <pc:sldMkLst>
          <pc:docMk/>
          <pc:sldMk cId="4157597437" sldId="267"/>
        </pc:sldMkLst>
        <pc:picChg chg="add mod">
          <ac:chgData name="Paolla Reis" userId="4196e5be400b5016" providerId="LiveId" clId="{6FDCCD6C-8996-420F-8B5A-486106C76485}" dt="2025-03-25T20:26:26.090" v="34" actId="1076"/>
          <ac:picMkLst>
            <pc:docMk/>
            <pc:sldMk cId="4157597437" sldId="267"/>
            <ac:picMk id="22" creationId="{4D4E4F0E-176B-103C-4DC3-933079C77BC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553843-4CB5-8D87-038C-1FAB9834C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3D5DB80-2095-0CF4-B026-2B8607792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F3DE880-62CB-0D4E-15E8-3B794D3DB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D02A1A-1973-83E0-FC6B-F57CDA2E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2B44634-4292-EB73-04DF-CA86D3416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053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C6A060-3198-A946-15F3-65CDE66C2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C3CB565-C3D3-32DB-BDB6-EC9979195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914E0B0-AE1D-8253-6CC1-46693367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B4CFC7-6C5F-DCEA-373F-8E83A97E4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42E506C-6A35-571C-6815-087171A2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376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EBB1EC9-2062-1F3C-E8D4-F9AD75BBA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F15F980-9AE8-4C76-F07E-64D868F7D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5F44644-2942-8FE8-3904-15B0FB84A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31C4D6-F9C6-F179-91C8-D207595FA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83E496-09C3-8419-BAE9-A9EF8397C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331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1EADB0-22E6-986B-8040-5D71C27CF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841729-7BA0-B592-C965-0D5222453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6017DA-DA39-862C-B478-E7F1D5DB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D49B56-BD05-0958-0253-EB5FD2D19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3D28BAB-3DB2-A837-46E3-D7AD51D58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853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69A045-701E-F5A1-F70D-4732C1AEE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93B64AB-DF34-BB4C-95E7-D09AC442B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9BD363F-2959-39D4-EB43-FFCF4F189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F739353-D119-BA37-4143-FA9ECCDC8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8E70640-0F72-CA9A-1139-508590E88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582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C1F4DD-40ED-FC5B-ABEF-FE51F5317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D9AAFE-95CE-7BDA-286F-863C967A4A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F706214-F5DA-9242-4E14-ADDD974152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98DCC48-472D-8DA7-6191-2872E7F73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F04554-4828-7F57-76A0-C2320A515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E96E55A-B841-175E-CC9A-FCA457968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699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8E9765-73F0-5864-A259-9E47563C4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149972E-64EF-8CA9-B700-B47DA862D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DC40727-4B46-FDBB-7163-F949D8179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C7AE4C7-987A-3983-6AB5-302DD4DFB1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1B04E8C-896F-7336-6F04-975963AA9A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7EC745F-970A-C27C-B153-C39AFFFE2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9DB733B-7D47-549C-E68B-A0C69793A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0220FC9-FEB8-3BEA-C1DC-182B7EC69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28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B82DA-077F-5125-A281-79B433DB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19428CE-B424-336E-02F5-F02CCF55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AB7DB1C-6C84-CC79-E7F3-7D9E686CE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3956DDC-4BB7-4B37-C0C6-1F1D7838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027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CB74830-AEE8-5C86-E0CE-8F3BA631A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7267348-1BE7-B53D-A7BD-10D16E4D6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C4A12B0-233C-EE72-DE51-A80318795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65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530478-44EB-8491-043B-74A7E97A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16B6371-EAA7-2A70-4664-D3FA85F95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52A783E-A206-37B5-C16D-FA71355B4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D3A0F8E-B0AD-A761-CC70-DA113924C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1C8E806-593C-B22B-DBCF-9B176FBE1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048CD91-44AE-2660-F8AE-C2F33D577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1942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228514-95F0-60AA-C87B-210FF3290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A1A188A-122C-181C-DAB5-D5CA38872B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B8F7E1F-E35A-CC8C-9CA5-EBF2A6BBA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F20F187-D8A6-7A3C-67E7-308186E71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FACD99F-B62F-FA83-DD2A-3692726A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68304BA-B04F-B04A-92BF-A4143FBEE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133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2C1DD7-7375-05BB-76F0-74E0A9184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FB7032-7402-6C73-E79C-D52612EB6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7F92C85-213D-BE64-1021-C49AC6476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265AC7-BEF9-4878-9F2C-F97D22BED11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4B8354-DA29-B53C-3DCB-F20A5E269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495122-3FB0-FA5B-E949-7A8BA8158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540288-D047-4FC9-B72E-5FA72ACF38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413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75B4DBE1-A717-8B44-30D1-77BDAC334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89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1FA80-345C-DBDD-D79C-AB7ECF1FC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Interface gráfica do usuário, Aplicativo, Word&#10;&#10;O conteúdo gerado por IA pode estar incorreto.">
            <a:extLst>
              <a:ext uri="{FF2B5EF4-FFF2-40B4-BE49-F238E27FC236}">
                <a16:creationId xmlns:a16="http://schemas.microsoft.com/office/drawing/2014/main" id="{4D4E4F0E-176B-103C-4DC3-933079C77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597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91DD4-47D6-88D1-2ABC-93C49403C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E39E1B8B-5239-9512-0E69-03E3ADADB5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46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A084E-4E8D-8548-812D-769148E2E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0B92F60B-A3CE-5904-4057-DAD97A31D8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470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9DF8E-1F25-E1F0-536D-86AE6ED36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Uma imagem contendo nome da empresa&#10;&#10;O conteúdo gerado por IA pode estar incorreto.">
            <a:extLst>
              <a:ext uri="{FF2B5EF4-FFF2-40B4-BE49-F238E27FC236}">
                <a16:creationId xmlns:a16="http://schemas.microsoft.com/office/drawing/2014/main" id="{1BBC5012-EC58-4383-0969-02BF126887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07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01EB9-C522-F00D-613A-29EA6E81A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Diagrama&#10;&#10;O conteúdo gerado por IA pode estar incorreto.">
            <a:extLst>
              <a:ext uri="{FF2B5EF4-FFF2-40B4-BE49-F238E27FC236}">
                <a16:creationId xmlns:a16="http://schemas.microsoft.com/office/drawing/2014/main" id="{F489DBA9-C194-13C8-20AF-FF1AD7489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00" y="6750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76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3D853-CC2B-BFAD-92FA-6AF575B28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8FA2EB16-BD97-BA88-F595-F1B4F2CE8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268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06376-49D6-0938-9821-35915C73D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4F7430B9-7ADB-386A-81E7-85E9C5282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20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D7214-44F6-B2DB-4245-803BA206F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Texto&#10;&#10;O conteúdo gerado por IA pode estar incorreto.">
            <a:extLst>
              <a:ext uri="{FF2B5EF4-FFF2-40B4-BE49-F238E27FC236}">
                <a16:creationId xmlns:a16="http://schemas.microsoft.com/office/drawing/2014/main" id="{96B0CC0B-F2CD-DCA3-BDBD-89CD703E4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14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48B6A-788D-06E7-DC3E-314D865D2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Site&#10;&#10;O conteúdo gerado por IA pode estar incorreto.">
            <a:extLst>
              <a:ext uri="{FF2B5EF4-FFF2-40B4-BE49-F238E27FC236}">
                <a16:creationId xmlns:a16="http://schemas.microsoft.com/office/drawing/2014/main" id="{3D65FD00-6213-418E-E325-E9CB7C59A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19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2025-03-19T19:17:36Z</dcterms:created>
  <dcterms:modified xsi:type="dcterms:W3CDTF">2025-03-25T20:39:43Z</dcterms:modified>
</cp:coreProperties>
</file>