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56D0DF-BA0E-49C0-9D9D-F72714AA20B1}" v="10" dt="2025-03-25T16:41:17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1256D0DF-BA0E-49C0-9D9D-F72714AA20B1}"/>
    <pc:docChg chg="custSel addSld delSld modSld">
      <pc:chgData name="Paolla Reis" userId="4196e5be400b5016" providerId="LiveId" clId="{1256D0DF-BA0E-49C0-9D9D-F72714AA20B1}" dt="2025-03-25T16:41:30.852" v="49" actId="47"/>
      <pc:docMkLst>
        <pc:docMk/>
      </pc:docMkLst>
      <pc:sldChg chg="addSp delSp modSp mod">
        <pc:chgData name="Paolla Reis" userId="4196e5be400b5016" providerId="LiveId" clId="{1256D0DF-BA0E-49C0-9D9D-F72714AA20B1}" dt="2025-03-25T16:41:15.283" v="46" actId="21"/>
        <pc:sldMkLst>
          <pc:docMk/>
          <pc:sldMk cId="1143498921" sldId="256"/>
        </pc:sldMkLst>
        <pc:picChg chg="add mod">
          <ac:chgData name="Paolla Reis" userId="4196e5be400b5016" providerId="LiveId" clId="{1256D0DF-BA0E-49C0-9D9D-F72714AA20B1}" dt="2025-03-25T16:40:27.289" v="30" actId="1076"/>
          <ac:picMkLst>
            <pc:docMk/>
            <pc:sldMk cId="1143498921" sldId="256"/>
            <ac:picMk id="3" creationId="{40F6047E-473B-D877-6DB2-D9965F036586}"/>
          </ac:picMkLst>
        </pc:picChg>
        <pc:picChg chg="del">
          <ac:chgData name="Paolla Reis" userId="4196e5be400b5016" providerId="LiveId" clId="{1256D0DF-BA0E-49C0-9D9D-F72714AA20B1}" dt="2025-03-25T16:40:00.188" v="4" actId="478"/>
          <ac:picMkLst>
            <pc:docMk/>
            <pc:sldMk cId="1143498921" sldId="256"/>
            <ac:picMk id="5" creationId="{EB6F90ED-8C0A-D902-2F0D-1F453B3827BA}"/>
          </ac:picMkLst>
        </pc:picChg>
        <pc:picChg chg="add del mod">
          <ac:chgData name="Paolla Reis" userId="4196e5be400b5016" providerId="LiveId" clId="{1256D0DF-BA0E-49C0-9D9D-F72714AA20B1}" dt="2025-03-25T16:41:15.283" v="46" actId="21"/>
          <ac:picMkLst>
            <pc:docMk/>
            <pc:sldMk cId="1143498921" sldId="256"/>
            <ac:picMk id="6" creationId="{EC55FC3B-0503-DD31-9942-AE8871713901}"/>
          </ac:picMkLst>
        </pc:picChg>
        <pc:picChg chg="add del mod">
          <ac:chgData name="Paolla Reis" userId="4196e5be400b5016" providerId="LiveId" clId="{1256D0DF-BA0E-49C0-9D9D-F72714AA20B1}" dt="2025-03-25T16:41:06.253" v="43" actId="21"/>
          <ac:picMkLst>
            <pc:docMk/>
            <pc:sldMk cId="1143498921" sldId="256"/>
            <ac:picMk id="8" creationId="{9B9A63F4-49AC-C4A9-4611-46AE6C787BFA}"/>
          </ac:picMkLst>
        </pc:picChg>
        <pc:picChg chg="add del mod">
          <ac:chgData name="Paolla Reis" userId="4196e5be400b5016" providerId="LiveId" clId="{1256D0DF-BA0E-49C0-9D9D-F72714AA20B1}" dt="2025-03-25T16:41:02.056" v="41" actId="21"/>
          <ac:picMkLst>
            <pc:docMk/>
            <pc:sldMk cId="1143498921" sldId="256"/>
            <ac:picMk id="10" creationId="{1690BAD6-E2B3-AD5E-75A4-77FAAE12D343}"/>
          </ac:picMkLst>
        </pc:picChg>
        <pc:picChg chg="add del mod">
          <ac:chgData name="Paolla Reis" userId="4196e5be400b5016" providerId="LiveId" clId="{1256D0DF-BA0E-49C0-9D9D-F72714AA20B1}" dt="2025-03-25T16:40:58.131" v="39" actId="21"/>
          <ac:picMkLst>
            <pc:docMk/>
            <pc:sldMk cId="1143498921" sldId="256"/>
            <ac:picMk id="12" creationId="{10F8599E-E7DF-F598-944A-C4D10FB8142C}"/>
          </ac:picMkLst>
        </pc:picChg>
        <pc:picChg chg="add del mod">
          <ac:chgData name="Paolla Reis" userId="4196e5be400b5016" providerId="LiveId" clId="{1256D0DF-BA0E-49C0-9D9D-F72714AA20B1}" dt="2025-03-25T16:40:49.254" v="37" actId="21"/>
          <ac:picMkLst>
            <pc:docMk/>
            <pc:sldMk cId="1143498921" sldId="256"/>
            <ac:picMk id="14" creationId="{575119D6-8995-C555-6A15-FA3F02918B86}"/>
          </ac:picMkLst>
        </pc:picChg>
        <pc:picChg chg="add del mod">
          <ac:chgData name="Paolla Reis" userId="4196e5be400b5016" providerId="LiveId" clId="{1256D0DF-BA0E-49C0-9D9D-F72714AA20B1}" dt="2025-03-25T16:40:41.916" v="35" actId="21"/>
          <ac:picMkLst>
            <pc:docMk/>
            <pc:sldMk cId="1143498921" sldId="256"/>
            <ac:picMk id="16" creationId="{BB1BE391-8530-9544-E3F8-4C8F18026A16}"/>
          </ac:picMkLst>
        </pc:picChg>
        <pc:picChg chg="add del mod">
          <ac:chgData name="Paolla Reis" userId="4196e5be400b5016" providerId="LiveId" clId="{1256D0DF-BA0E-49C0-9D9D-F72714AA20B1}" dt="2025-03-25T16:40:36.427" v="33" actId="21"/>
          <ac:picMkLst>
            <pc:docMk/>
            <pc:sldMk cId="1143498921" sldId="256"/>
            <ac:picMk id="18" creationId="{689618E8-05E6-8417-BF9C-3303F9E75069}"/>
          </ac:picMkLst>
        </pc:picChg>
        <pc:picChg chg="add del mod">
          <ac:chgData name="Paolla Reis" userId="4196e5be400b5016" providerId="LiveId" clId="{1256D0DF-BA0E-49C0-9D9D-F72714AA20B1}" dt="2025-03-25T16:40:29.305" v="31" actId="21"/>
          <ac:picMkLst>
            <pc:docMk/>
            <pc:sldMk cId="1143498921" sldId="256"/>
            <ac:picMk id="20" creationId="{DE6649F0-D9E4-362C-071D-BE8A42487EB0}"/>
          </ac:picMkLst>
        </pc:picChg>
      </pc:sldChg>
      <pc:sldChg chg="delSp del mod modTransition">
        <pc:chgData name="Paolla Reis" userId="4196e5be400b5016" providerId="LiveId" clId="{1256D0DF-BA0E-49C0-9D9D-F72714AA20B1}" dt="2025-03-25T16:41:21.295" v="48" actId="2696"/>
        <pc:sldMkLst>
          <pc:docMk/>
          <pc:sldMk cId="2997210991" sldId="257"/>
        </pc:sldMkLst>
        <pc:picChg chg="del">
          <ac:chgData name="Paolla Reis" userId="4196e5be400b5016" providerId="LiveId" clId="{1256D0DF-BA0E-49C0-9D9D-F72714AA20B1}" dt="2025-03-25T16:39:52.649" v="1" actId="478"/>
          <ac:picMkLst>
            <pc:docMk/>
            <pc:sldMk cId="2997210991" sldId="257"/>
            <ac:picMk id="7" creationId="{7646EC5E-3E7A-6E8B-69DD-AC168F012EC8}"/>
          </ac:picMkLst>
        </pc:picChg>
      </pc:sldChg>
      <pc:sldChg chg="addSp delSp modSp mod modTransition">
        <pc:chgData name="Paolla Reis" userId="4196e5be400b5016" providerId="LiveId" clId="{1256D0DF-BA0E-49C0-9D9D-F72714AA20B1}" dt="2025-03-25T16:41:07.535" v="44"/>
        <pc:sldMkLst>
          <pc:docMk/>
          <pc:sldMk cId="671451003" sldId="258"/>
        </pc:sldMkLst>
        <pc:picChg chg="add mod">
          <ac:chgData name="Paolla Reis" userId="4196e5be400b5016" providerId="LiveId" clId="{1256D0DF-BA0E-49C0-9D9D-F72714AA20B1}" dt="2025-03-25T16:41:07.535" v="44"/>
          <ac:picMkLst>
            <pc:docMk/>
            <pc:sldMk cId="671451003" sldId="258"/>
            <ac:picMk id="8" creationId="{9B9A63F4-49AC-C4A9-4611-46AE6C787BFA}"/>
          </ac:picMkLst>
        </pc:picChg>
        <pc:picChg chg="del">
          <ac:chgData name="Paolla Reis" userId="4196e5be400b5016" providerId="LiveId" clId="{1256D0DF-BA0E-49C0-9D9D-F72714AA20B1}" dt="2025-03-25T16:39:54.004" v="2" actId="478"/>
          <ac:picMkLst>
            <pc:docMk/>
            <pc:sldMk cId="671451003" sldId="258"/>
            <ac:picMk id="9" creationId="{B9E2F046-F7A7-05FF-CCF2-D1D9094CE779}"/>
          </ac:picMkLst>
        </pc:picChg>
      </pc:sldChg>
      <pc:sldChg chg="del modTransition">
        <pc:chgData name="Paolla Reis" userId="4196e5be400b5016" providerId="LiveId" clId="{1256D0DF-BA0E-49C0-9D9D-F72714AA20B1}" dt="2025-03-25T16:39:57.773" v="3" actId="47"/>
        <pc:sldMkLst>
          <pc:docMk/>
          <pc:sldMk cId="2026800633" sldId="259"/>
        </pc:sldMkLst>
      </pc:sldChg>
      <pc:sldChg chg="addSp modSp add">
        <pc:chgData name="Paolla Reis" userId="4196e5be400b5016" providerId="LiveId" clId="{1256D0DF-BA0E-49C0-9D9D-F72714AA20B1}" dt="2025-03-25T16:41:03.736" v="42"/>
        <pc:sldMkLst>
          <pc:docMk/>
          <pc:sldMk cId="2476094370" sldId="259"/>
        </pc:sldMkLst>
        <pc:picChg chg="add mod">
          <ac:chgData name="Paolla Reis" userId="4196e5be400b5016" providerId="LiveId" clId="{1256D0DF-BA0E-49C0-9D9D-F72714AA20B1}" dt="2025-03-25T16:41:03.736" v="42"/>
          <ac:picMkLst>
            <pc:docMk/>
            <pc:sldMk cId="2476094370" sldId="259"/>
            <ac:picMk id="10" creationId="{1690BAD6-E2B3-AD5E-75A4-77FAAE12D343}"/>
          </ac:picMkLst>
        </pc:picChg>
      </pc:sldChg>
      <pc:sldChg chg="addSp modSp add replId">
        <pc:chgData name="Paolla Reis" userId="4196e5be400b5016" providerId="LiveId" clId="{1256D0DF-BA0E-49C0-9D9D-F72714AA20B1}" dt="2025-03-25T16:40:59.656" v="40"/>
        <pc:sldMkLst>
          <pc:docMk/>
          <pc:sldMk cId="3245175652" sldId="260"/>
        </pc:sldMkLst>
        <pc:picChg chg="add mod">
          <ac:chgData name="Paolla Reis" userId="4196e5be400b5016" providerId="LiveId" clId="{1256D0DF-BA0E-49C0-9D9D-F72714AA20B1}" dt="2025-03-25T16:40:59.656" v="40"/>
          <ac:picMkLst>
            <pc:docMk/>
            <pc:sldMk cId="3245175652" sldId="260"/>
            <ac:picMk id="12" creationId="{10F8599E-E7DF-F598-944A-C4D10FB8142C}"/>
          </ac:picMkLst>
        </pc:picChg>
      </pc:sldChg>
      <pc:sldChg chg="del modTransition">
        <pc:chgData name="Paolla Reis" userId="4196e5be400b5016" providerId="LiveId" clId="{1256D0DF-BA0E-49C0-9D9D-F72714AA20B1}" dt="2025-03-25T16:39:57.773" v="3" actId="47"/>
        <pc:sldMkLst>
          <pc:docMk/>
          <pc:sldMk cId="3401421793" sldId="260"/>
        </pc:sldMkLst>
      </pc:sldChg>
      <pc:sldChg chg="del modTransition">
        <pc:chgData name="Paolla Reis" userId="4196e5be400b5016" providerId="LiveId" clId="{1256D0DF-BA0E-49C0-9D9D-F72714AA20B1}" dt="2025-03-25T16:39:57.773" v="3" actId="47"/>
        <pc:sldMkLst>
          <pc:docMk/>
          <pc:sldMk cId="2025092657" sldId="261"/>
        </pc:sldMkLst>
      </pc:sldChg>
      <pc:sldChg chg="addSp modSp add">
        <pc:chgData name="Paolla Reis" userId="4196e5be400b5016" providerId="LiveId" clId="{1256D0DF-BA0E-49C0-9D9D-F72714AA20B1}" dt="2025-03-25T16:40:54.885" v="38"/>
        <pc:sldMkLst>
          <pc:docMk/>
          <pc:sldMk cId="3173882430" sldId="261"/>
        </pc:sldMkLst>
        <pc:picChg chg="add mod">
          <ac:chgData name="Paolla Reis" userId="4196e5be400b5016" providerId="LiveId" clId="{1256D0DF-BA0E-49C0-9D9D-F72714AA20B1}" dt="2025-03-25T16:40:54.885" v="38"/>
          <ac:picMkLst>
            <pc:docMk/>
            <pc:sldMk cId="3173882430" sldId="261"/>
            <ac:picMk id="14" creationId="{575119D6-8995-C555-6A15-FA3F02918B86}"/>
          </ac:picMkLst>
        </pc:picChg>
      </pc:sldChg>
      <pc:sldChg chg="del modTransition">
        <pc:chgData name="Paolla Reis" userId="4196e5be400b5016" providerId="LiveId" clId="{1256D0DF-BA0E-49C0-9D9D-F72714AA20B1}" dt="2025-03-25T16:39:57.773" v="3" actId="47"/>
        <pc:sldMkLst>
          <pc:docMk/>
          <pc:sldMk cId="991381359" sldId="262"/>
        </pc:sldMkLst>
      </pc:sldChg>
      <pc:sldChg chg="addSp modSp add replId">
        <pc:chgData name="Paolla Reis" userId="4196e5be400b5016" providerId="LiveId" clId="{1256D0DF-BA0E-49C0-9D9D-F72714AA20B1}" dt="2025-03-25T16:40:45.689" v="36"/>
        <pc:sldMkLst>
          <pc:docMk/>
          <pc:sldMk cId="3245154101" sldId="262"/>
        </pc:sldMkLst>
        <pc:picChg chg="add mod">
          <ac:chgData name="Paolla Reis" userId="4196e5be400b5016" providerId="LiveId" clId="{1256D0DF-BA0E-49C0-9D9D-F72714AA20B1}" dt="2025-03-25T16:40:45.689" v="36"/>
          <ac:picMkLst>
            <pc:docMk/>
            <pc:sldMk cId="3245154101" sldId="262"/>
            <ac:picMk id="16" creationId="{BB1BE391-8530-9544-E3F8-4C8F18026A16}"/>
          </ac:picMkLst>
        </pc:picChg>
      </pc:sldChg>
      <pc:sldChg chg="del modTransition">
        <pc:chgData name="Paolla Reis" userId="4196e5be400b5016" providerId="LiveId" clId="{1256D0DF-BA0E-49C0-9D9D-F72714AA20B1}" dt="2025-03-25T16:39:57.773" v="3" actId="47"/>
        <pc:sldMkLst>
          <pc:docMk/>
          <pc:sldMk cId="638851178" sldId="263"/>
        </pc:sldMkLst>
      </pc:sldChg>
      <pc:sldChg chg="addSp modSp add">
        <pc:chgData name="Paolla Reis" userId="4196e5be400b5016" providerId="LiveId" clId="{1256D0DF-BA0E-49C0-9D9D-F72714AA20B1}" dt="2025-03-25T16:40:38.861" v="34"/>
        <pc:sldMkLst>
          <pc:docMk/>
          <pc:sldMk cId="1126510617" sldId="263"/>
        </pc:sldMkLst>
        <pc:picChg chg="add mod">
          <ac:chgData name="Paolla Reis" userId="4196e5be400b5016" providerId="LiveId" clId="{1256D0DF-BA0E-49C0-9D9D-F72714AA20B1}" dt="2025-03-25T16:40:38.861" v="34"/>
          <ac:picMkLst>
            <pc:docMk/>
            <pc:sldMk cId="1126510617" sldId="263"/>
            <ac:picMk id="18" creationId="{689618E8-05E6-8417-BF9C-3303F9E75069}"/>
          </ac:picMkLst>
        </pc:picChg>
      </pc:sldChg>
      <pc:sldChg chg="addSp modSp add replId">
        <pc:chgData name="Paolla Reis" userId="4196e5be400b5016" providerId="LiveId" clId="{1256D0DF-BA0E-49C0-9D9D-F72714AA20B1}" dt="2025-03-25T16:40:33.259" v="32"/>
        <pc:sldMkLst>
          <pc:docMk/>
          <pc:sldMk cId="3320344720" sldId="264"/>
        </pc:sldMkLst>
        <pc:picChg chg="add mod">
          <ac:chgData name="Paolla Reis" userId="4196e5be400b5016" providerId="LiveId" clId="{1256D0DF-BA0E-49C0-9D9D-F72714AA20B1}" dt="2025-03-25T16:40:33.259" v="32"/>
          <ac:picMkLst>
            <pc:docMk/>
            <pc:sldMk cId="3320344720" sldId="264"/>
            <ac:picMk id="20" creationId="{DE6649F0-D9E4-362C-071D-BE8A42487EB0}"/>
          </ac:picMkLst>
        </pc:picChg>
      </pc:sldChg>
      <pc:sldChg chg="add del">
        <pc:chgData name="Paolla Reis" userId="4196e5be400b5016" providerId="LiveId" clId="{1256D0DF-BA0E-49C0-9D9D-F72714AA20B1}" dt="2025-03-25T16:41:30.852" v="49" actId="47"/>
        <pc:sldMkLst>
          <pc:docMk/>
          <pc:sldMk cId="965964666" sldId="265"/>
        </pc:sldMkLst>
      </pc:sldChg>
      <pc:sldChg chg="add del replId">
        <pc:chgData name="Paolla Reis" userId="4196e5be400b5016" providerId="LiveId" clId="{1256D0DF-BA0E-49C0-9D9D-F72714AA20B1}" dt="2025-03-25T16:41:30.852" v="49" actId="47"/>
        <pc:sldMkLst>
          <pc:docMk/>
          <pc:sldMk cId="648706699" sldId="266"/>
        </pc:sldMkLst>
      </pc:sldChg>
      <pc:sldChg chg="addSp modSp add">
        <pc:chgData name="Paolla Reis" userId="4196e5be400b5016" providerId="LiveId" clId="{1256D0DF-BA0E-49C0-9D9D-F72714AA20B1}" dt="2025-03-25T16:41:17.120" v="47"/>
        <pc:sldMkLst>
          <pc:docMk/>
          <pc:sldMk cId="1498690776" sldId="267"/>
        </pc:sldMkLst>
        <pc:picChg chg="add mod">
          <ac:chgData name="Paolla Reis" userId="4196e5be400b5016" providerId="LiveId" clId="{1256D0DF-BA0E-49C0-9D9D-F72714AA20B1}" dt="2025-03-25T16:41:17.120" v="47"/>
          <ac:picMkLst>
            <pc:docMk/>
            <pc:sldMk cId="1498690776" sldId="267"/>
            <ac:picMk id="6" creationId="{EC55FC3B-0503-DD31-9942-AE887171390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EF46A-ADBE-CD30-0F63-27278E16B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898C4D5-C498-CB02-072E-A78B711A5D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07D488-ED3A-1DBB-7990-B0988414C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E1D7F8-F54F-8714-3C5E-D95B666BD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71FACE-F217-A856-F21C-872FAD625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0468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0B6B77-D57B-6DA9-583B-81A309C02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AC406CD-0E8B-D615-6AE2-DEFB0DAEF1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9EDD67-5469-414F-7E5D-6FD4E1D9A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6242B6-BB27-247D-C444-734BB8813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D9DF7F3-5FB1-6DA4-F0A3-C6EB90371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9653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5719EFB-0FDF-58A4-F49A-1F19EAA7A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64BE0CB-C8AA-8A7F-A88F-6FD648456E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0764B1-5CC4-7688-FD9A-3AFDEEA55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EBB314D-A13F-CC64-91BF-34EB813A5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25B61E-F59B-3FE8-FCEB-3A5D626B0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804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47187C-728A-041E-21D0-7DF70FE4C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08FDCD-2BE0-6CC1-A7AA-DC7712C65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D51C202-28CC-0467-FC3E-1A0BDC6DA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FFF99B-D994-83AE-5B0F-8C8A4A7D6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82B4923-8D41-1AB9-4210-CFFA0999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737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A678FE-8A42-EE05-899A-E8DF269EC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057AA6-CDF7-BF4D-2CCD-4CF6F2494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4DC0A69-4EE0-3D29-707D-575E6DA28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D821F7-08DB-5A04-D706-2643E921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C2C0CE5-F39C-D9B0-D1B7-A89A8B6A6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700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33A466-BAC8-0071-609C-A6B7BD779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7BF38C-AA12-1F98-C406-7728C85DD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271C3CA-B0CC-4946-3E38-8325F12B9C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5CDD4B0-3D31-D0C1-43F0-D4A3E13B5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E45AAE0-3F48-D120-5C69-710FDEE97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C6F465E-4C28-E053-53FC-4F7565ED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7412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A46BF7-ED82-E9BA-D856-D139F9660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BE7A404-8328-39B8-36C5-8B66D4BF9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8246DC7-DB56-D864-6A9B-89D42A3AB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B12FD61-8690-5B6A-CD06-5048B94296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082C0B5-BA97-AEA3-AF74-6CD5060E62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973FBB6-DACC-5F6B-5491-C7E355640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A04C4E49-FE47-A4DF-C251-CA14B1E1A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0E5F38A-4E58-F425-39DA-FFE3DD487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312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854A98-9463-ADB0-061F-A77E4E2F0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3359C5D-7CD6-4C93-FA63-D50F17C9F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C9C139F-3154-6172-49AE-9CBA83E0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448A2AB-0154-BDA1-EB58-E4B5027DB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629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20D9FB7-FC2C-CDCE-00E8-F1886D2AC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152F704-195A-98B2-35B9-124D709C3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C0DCEFB-3474-1420-CF55-177450DE2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615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33CEDD-2BC0-9744-4459-7FE51094A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59A918-54C5-F809-DA3E-1E13C2D33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EB535D8-A486-71F6-FDB0-CC76C58704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88E7EF0-E3DA-479A-C68C-E06AEF265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DF6CAF3-EBC5-669E-40A4-CB8035079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AE467F9-1F91-7461-784D-D27D01551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3338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26A7C6-E86E-D829-B90E-D78FD7B6A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1608E62-0F57-8BCA-BB0A-57117FA0FA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9A8EAE4-F17B-2058-C19C-9E11998D7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5639CF-E690-8143-0C42-53C6516E9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EDE5143-1E68-7E87-7FE1-176073DB9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BC62F46-1422-1C0E-C79D-85688F79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25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8FDB173-F30C-7A09-ED8A-034877F91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FF2C160-74B3-2D6A-60BE-0AB24F351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F66FE8-1DC3-7220-E679-7A05BF4B8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B03D66-47E3-4461-9BE7-E4E91B6A54B9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05B680C-5361-BCF7-D700-3843529A6E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16A7BAE-5B1A-AAAC-84C0-03E18540F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0A6FFE-95EA-407C-8B1A-646A897249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620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ogotipo&#10;&#10;O conteúdo gerado por IA pode estar incorreto.">
            <a:extLst>
              <a:ext uri="{FF2B5EF4-FFF2-40B4-BE49-F238E27FC236}">
                <a16:creationId xmlns:a16="http://schemas.microsoft.com/office/drawing/2014/main" id="{40F6047E-473B-D877-6DB2-D9965F036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98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32A0F-437A-A61A-12AA-72D1841071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EC55FC3B-0503-DD31-9942-AE8871713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90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D4618-8C40-F5C6-445C-216AD7C08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9B9A63F4-49AC-C4A9-4611-46AE6C787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5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AE0ED-BA60-D283-8C0F-C437802BD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1690BAD6-E2B3-AD5E-75A4-77FAAE12D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94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A982E-6096-77D6-0AFA-20062088A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10F8599E-E7DF-F598-944A-C4D10FB81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7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328C0-A525-B456-C320-EF7578147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Uma imagem contendo 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575119D6-8995-C555-6A15-FA3F02918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882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1B5E5-DD54-5AC4-AA94-6564F903D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BB1BE391-8530-9544-E3F8-4C8F18026A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5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722C4-CF62-86D1-9245-D36038911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689618E8-05E6-8417-BF9C-3303F9E75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510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CBAC9-8C2F-086B-FA76-215BF115C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Interface gráfica do usuário, Aplicativo, Word&#10;&#10;O conteúdo gerado por IA pode estar incorreto.">
            <a:extLst>
              <a:ext uri="{FF2B5EF4-FFF2-40B4-BE49-F238E27FC236}">
                <a16:creationId xmlns:a16="http://schemas.microsoft.com/office/drawing/2014/main" id="{DE6649F0-D9E4-362C-071D-BE8A42487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344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2025-03-19T19:03:55Z</dcterms:created>
  <dcterms:modified xsi:type="dcterms:W3CDTF">2025-03-25T16:41:31Z</dcterms:modified>
</cp:coreProperties>
</file>