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57" r:id="rId6"/>
    <p:sldId id="268" r:id="rId7"/>
    <p:sldId id="269" r:id="rId8"/>
    <p:sldId id="273" r:id="rId9"/>
    <p:sldId id="272" r:id="rId10"/>
    <p:sldId id="261" r:id="rId11"/>
    <p:sldId id="274" r:id="rId12"/>
    <p:sldId id="275" r:id="rId13"/>
    <p:sldId id="276" r:id="rId14"/>
    <p:sldId id="277" r:id="rId15"/>
    <p:sldId id="278" r:id="rId16"/>
    <p:sldId id="280" r:id="rId17"/>
    <p:sldId id="282" r:id="rId18"/>
    <p:sldId id="281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8760"/>
    <a:srgbClr val="5AD8EE"/>
    <a:srgbClr val="D5F7FF"/>
    <a:srgbClr val="FFB343"/>
    <a:srgbClr val="FF9900"/>
    <a:srgbClr val="FFB84F"/>
    <a:srgbClr val="9064A8"/>
    <a:srgbClr val="C1A9CF"/>
    <a:srgbClr val="B293C3"/>
    <a:srgbClr val="A17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12" y="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4DE342-A7CA-59FC-8A65-AD2FCAF674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2E2E5C-3A4B-8C32-EEA2-A591CE898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6C2E8F-FF54-31E2-5883-351D3ADD6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895A8A-F98F-A686-1994-8F07852E0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1D6BA01-F9F1-4F7E-B94C-B938AB07C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36282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A0E417-5C47-B225-5431-E91ED7CD4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C625C0A-4D56-9486-E410-EB64499C74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2825D6-FB97-8FFE-AF10-045FAE5C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30C651-CA69-DACF-38FB-7DD63A285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283F46-D3EE-1420-C41C-CD3230C5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46718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7B4FFA-810B-FC30-8F2F-887A3CEB6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7B96F06-D321-F4D6-856C-906E75981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0B0F1E6-0753-DB51-55A7-B9FF134FF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C375DA-0282-0856-F72A-F05254AC6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9092A9-8CBF-CFD4-E52D-C9222ECF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24662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A01427-2F27-7E67-9C8F-82CE9CF7F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D49E4A-6B00-A882-285E-A6936AB02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A03574-503F-43C1-1C53-1CECDC90B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B4BE16-7A40-266B-16D9-AF354848C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1CDFA38-8E0E-60EA-BDBF-79698504D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83623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126531-9E4F-3942-9A4B-3DAEC3B18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708046-5297-3EE2-5DDE-068C183AC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8374E2B-B528-8C4B-32D9-C33B4A448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ED0491-A7CB-B1FD-77A4-BE0AC2FB6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531623-67BB-F18C-8BA3-18A52D890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1024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6A201-A823-ADFD-7D7A-C2A5DE2CB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74FBFFA-9B02-447D-8867-D6EF6399CA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69CBD71-4621-B586-5BF0-32F7E8B97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BA96BD6-19F8-0054-E65B-43B7217A6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76FA08C-8139-6CB7-7FB9-E89FE515E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9B5335A-CC35-3DE5-CF11-7DDA0FB23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17890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9C321A-A5C0-7EAC-5C43-88B08A113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438EBC-6C04-E4F3-40DE-2C98A589A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668515-63D9-7CDA-08C9-CB1BD1F440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E0D60A-D410-94F1-8060-879DBE24B4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A0010C5-B394-8159-A734-9A1D2F3FBE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F18F653-E681-EE75-0351-68B38D227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43055CC-CF00-F185-18D5-F0463039E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DA5C01E-6B77-FA6B-AADE-D16226064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9940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FD931A-0563-BF33-1755-B8930B3C5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DF80A2D-6731-E584-F07C-987ADD964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303A341-B58B-5CAA-E0C7-336322711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7F2FB1A-E997-E29D-0E4B-EB08B231E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7673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0077741-6E3F-A0DD-CDDF-97490AB29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2E3ECA6-15A8-D232-E7F7-CF5845DD7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FA8DFC1-57D6-09FE-F004-E535C67EC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80725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718D1-8FD5-1980-8EF1-134A35EE7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C616FAD-2730-D9DC-6EBE-23EB59ADF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170BC8B-61D4-90E3-F51C-CED681EB1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2CCFE4F-009F-BB32-006C-F00F40D3B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C665B7C-3593-ED86-3B73-C0DE54EE3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4F464B-C713-ECE7-B16B-D214C896B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11549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3ECEC9-6B26-B6CE-195D-86F405F56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12377F3-9E73-3B19-4C60-7DC26FDA31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126BE5-4B0B-E426-801A-1F087C85F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27BA6C2-7C35-2D3A-FDF6-56C82D197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D2C1F07-A3EB-6A1E-3C1A-F55B57FC6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DE0C472-6044-5F77-0E58-B1E454199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8305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768C31B-627C-CBFF-F51A-2D42A626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252F256-8E29-7656-5186-AF0886DC6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4EF52E-7DC7-5C11-C93C-B57B3B54B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FCC126-3699-4804-B3F9-60F98C4EF0EA}" type="datetimeFigureOut">
              <a:rPr lang="pt-BR" smtClean="0"/>
              <a:t>31/03/2025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B72A2CC-8927-A916-ED83-B7305E172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F8CC6-319C-5AC0-8389-030B2353EB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227E86-AA76-40DC-A51B-BE85D678B1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439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B343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bg1"/>
                </a:solidFill>
                <a:latin typeface="Bauhaus" pitchFamily="2" charset="0"/>
              </a:rPr>
              <a:t>VERDADEIRAMENTE, JESUS RESSUSCITOU!</a:t>
            </a:r>
          </a:p>
          <a:p>
            <a:pPr algn="ctr"/>
            <a:r>
              <a:rPr lang="pt-BR" sz="3200" dirty="0">
                <a:solidFill>
                  <a:schemeClr val="bg1"/>
                </a:solidFill>
                <a:latin typeface="Montserrat Light" panose="00000400000000000000" pitchFamily="2" charset="0"/>
              </a:rPr>
              <a:t>1Coríntios 15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E5EC994-1280-A440-2269-9FC531FF83FF}"/>
              </a:ext>
            </a:extLst>
          </p:cNvPr>
          <p:cNvGrpSpPr/>
          <p:nvPr/>
        </p:nvGrpSpPr>
        <p:grpSpPr>
          <a:xfrm>
            <a:off x="-57149" y="24265"/>
            <a:ext cx="12249148" cy="6858000"/>
            <a:chOff x="-57149" y="24265"/>
            <a:chExt cx="12249148" cy="6858000"/>
          </a:xfrm>
        </p:grpSpPr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2720B18-9499-0B4A-7DA4-72775C2E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24265"/>
              <a:ext cx="12192000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6F21DB3-DD56-5B32-D16E-269638273A6A}"/>
                </a:ext>
              </a:extLst>
            </p:cNvPr>
            <p:cNvSpPr txBox="1"/>
            <p:nvPr/>
          </p:nvSpPr>
          <p:spPr>
            <a:xfrm>
              <a:off x="-57149" y="6627168"/>
              <a:ext cx="12191999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Parte integrante da Lição 6: Verdadeiramente, Jesus ressuscitou! - Cultura Cristã Kids Online. © 2025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37C9A-F420-634D-7D07-F3D1BBFEC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91EAE5F8-5EBE-D8D8-0065-5D77DFA2B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0" t="47814" r="17249" b="8297"/>
          <a:stretch/>
        </p:blipFill>
        <p:spPr>
          <a:xfrm>
            <a:off x="1784350" y="635000"/>
            <a:ext cx="5588000" cy="5588000"/>
          </a:xfrm>
          <a:prstGeom prst="flowChartConnector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055B9268-9622-71CE-D71A-5F9CFD9E0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CC991398-57A6-01B4-348C-F2328511B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3131803" y="470811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A1E1DE55-301A-448F-0647-7E061934C92F}"/>
              </a:ext>
            </a:extLst>
          </p:cNvPr>
          <p:cNvSpPr txBox="1"/>
          <p:nvPr/>
        </p:nvSpPr>
        <p:spPr>
          <a:xfrm>
            <a:off x="7556500" y="296733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OS DOZE</a:t>
            </a:r>
            <a:endParaRPr lang="pt-BR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248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8A11A-C208-FEA2-0275-6EC1E0EAD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012A1B6-A160-FC8C-1131-C308C32AE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D795F7AE-641D-13FE-28E7-C0B03DDD5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3822701" y="343808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1EC9AA8-3AB5-AA6F-9B19-F9E4763D5032}"/>
              </a:ext>
            </a:extLst>
          </p:cNvPr>
          <p:cNvSpPr txBox="1"/>
          <p:nvPr/>
        </p:nvSpPr>
        <p:spPr>
          <a:xfrm>
            <a:off x="7263915" y="748218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OS DOZE</a:t>
            </a:r>
            <a:endParaRPr lang="pt-BR" b="1" dirty="0">
              <a:latin typeface="Montserrat" panose="00000500000000000000" pitchFamily="2" charset="0"/>
            </a:endParaRPr>
          </a:p>
        </p:txBody>
      </p:sp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1D7DF4BA-2F9F-AEEA-AF3E-DFF06048D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4" t="47497" r="17915" b="8614"/>
          <a:stretch/>
        </p:blipFill>
        <p:spPr>
          <a:xfrm>
            <a:off x="8102599" y="165100"/>
            <a:ext cx="2641600" cy="2641600"/>
          </a:xfrm>
          <a:prstGeom prst="flowChartConnector">
            <a:avLst/>
          </a:prstGeom>
        </p:spPr>
      </p:pic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A51636F4-A3E2-8245-003A-ED29B251A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1447800" y="165100"/>
            <a:ext cx="2552700" cy="2552700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32167671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E4CD0-76F1-A974-D9F6-0AD490DD0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rma, Círculo&#10;&#10;O conteúdo gerado por IA pode estar incorreto.">
            <a:extLst>
              <a:ext uri="{FF2B5EF4-FFF2-40B4-BE49-F238E27FC236}">
                <a16:creationId xmlns:a16="http://schemas.microsoft.com/office/drawing/2014/main" id="{7DAB7675-C3D5-EDCD-8B3B-A43D7CDCA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3" t="2667" r="18214" b="53684"/>
          <a:stretch/>
        </p:blipFill>
        <p:spPr>
          <a:xfrm>
            <a:off x="1071962" y="669558"/>
            <a:ext cx="5518883" cy="5518883"/>
          </a:xfrm>
          <a:prstGeom prst="flowChartConnector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74CC609-26F6-FF8A-7ED2-3086A1698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344F9A0C-1A4E-9799-6D8F-5AF706DB2D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3131803" y="470811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3F76A53-C4A7-44F4-008B-CA6D165E82AC}"/>
              </a:ext>
            </a:extLst>
          </p:cNvPr>
          <p:cNvSpPr txBox="1"/>
          <p:nvPr/>
        </p:nvSpPr>
        <p:spPr>
          <a:xfrm>
            <a:off x="7263915" y="2678840"/>
            <a:ext cx="4203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+ 500 PESSOAS</a:t>
            </a:r>
            <a:endParaRPr lang="pt-BR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355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ED54B-B3D4-7730-58DC-9F1F3DB44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C0000DE-7D0E-11C2-9906-EA863CA32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5F645132-1963-5479-E764-3DCCA08BB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3822701" y="343808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6B3FCDD-93A7-205D-2120-8F81FBD264D4}"/>
              </a:ext>
            </a:extLst>
          </p:cNvPr>
          <p:cNvSpPr txBox="1"/>
          <p:nvPr/>
        </p:nvSpPr>
        <p:spPr>
          <a:xfrm>
            <a:off x="12670417" y="2517278"/>
            <a:ext cx="4203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+ 500 PESSOAS</a:t>
            </a:r>
            <a:endParaRPr lang="pt-BR" b="1" dirty="0">
              <a:latin typeface="Montserrat" panose="00000500000000000000" pitchFamily="2" charset="0"/>
            </a:endParaRPr>
          </a:p>
        </p:txBody>
      </p:sp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79E1A7E1-1830-9733-164D-C003B33DF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4" t="47497" r="17915" b="8614"/>
          <a:stretch/>
        </p:blipFill>
        <p:spPr>
          <a:xfrm>
            <a:off x="8102599" y="165100"/>
            <a:ext cx="2641600" cy="2641600"/>
          </a:xfrm>
          <a:prstGeom prst="flowChartConnector">
            <a:avLst/>
          </a:prstGeom>
        </p:spPr>
      </p:pic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F2D75229-8D9A-3438-5A40-796910F970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1447800" y="165100"/>
            <a:ext cx="2552700" cy="2552700"/>
          </a:xfrm>
          <a:prstGeom prst="flowChartConnector">
            <a:avLst/>
          </a:prstGeom>
        </p:spPr>
      </p:pic>
      <p:pic>
        <p:nvPicPr>
          <p:cNvPr id="3" name="Imagem 2" descr="Forma, Círculo&#10;&#10;O conteúdo gerado por IA pode estar incorreto.">
            <a:extLst>
              <a:ext uri="{FF2B5EF4-FFF2-40B4-BE49-F238E27FC236}">
                <a16:creationId xmlns:a16="http://schemas.microsoft.com/office/drawing/2014/main" id="{58EA2F34-D9B1-1EAB-3851-747C2C3068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3" t="2667" r="18214" b="53684"/>
          <a:stretch/>
        </p:blipFill>
        <p:spPr>
          <a:xfrm>
            <a:off x="1447800" y="4170266"/>
            <a:ext cx="2522634" cy="2522634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41155531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FA302-95B5-CC09-59F2-ED3E1B68B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rma, Círculo&#10;&#10;O conteúdo gerado por IA pode estar incorreto.">
            <a:extLst>
              <a:ext uri="{FF2B5EF4-FFF2-40B4-BE49-F238E27FC236}">
                <a16:creationId xmlns:a16="http://schemas.microsoft.com/office/drawing/2014/main" id="{1826B49E-7E2B-5D27-79EE-388D30437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5" t="47322" r="17402" b="9029"/>
          <a:stretch/>
        </p:blipFill>
        <p:spPr>
          <a:xfrm>
            <a:off x="957662" y="634999"/>
            <a:ext cx="5518883" cy="5518883"/>
          </a:xfrm>
          <a:prstGeom prst="flowChartConnector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5CC29BA-6071-5A55-1867-5F6D9E842B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0F839E6E-AECC-446F-7B67-4BF5358B2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3131803" y="470811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29D9967-1D00-BBFC-B9F5-4D4C3FC4F789}"/>
              </a:ext>
            </a:extLst>
          </p:cNvPr>
          <p:cNvSpPr txBox="1"/>
          <p:nvPr/>
        </p:nvSpPr>
        <p:spPr>
          <a:xfrm>
            <a:off x="7030638" y="293277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PAULO</a:t>
            </a:r>
            <a:endParaRPr lang="pt-BR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5202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43C42-6D93-6434-9B60-AA447B1A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Diagrama, Texto&#10;&#10;O conteúdo gerado por IA pode estar incorreto.">
            <a:extLst>
              <a:ext uri="{FF2B5EF4-FFF2-40B4-BE49-F238E27FC236}">
                <a16:creationId xmlns:a16="http://schemas.microsoft.com/office/drawing/2014/main" id="{D106727E-03E1-CCB9-6146-78F5AE696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" t="1693" r="1980" b="7513"/>
          <a:stretch/>
        </p:blipFill>
        <p:spPr>
          <a:xfrm rot="5400000">
            <a:off x="5610548" y="2808022"/>
            <a:ext cx="970900" cy="1289523"/>
          </a:xfrm>
          <a:prstGeom prst="rect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8EEADC0-050D-B1A8-BDA3-0762297F5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FB7811EA-54B4-AD58-2352-949988F34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3822701" y="358842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32E11AF-8CD8-6EC7-8F21-14E77E1E3632}"/>
              </a:ext>
            </a:extLst>
          </p:cNvPr>
          <p:cNvSpPr txBox="1"/>
          <p:nvPr/>
        </p:nvSpPr>
        <p:spPr>
          <a:xfrm>
            <a:off x="-4248776" y="296733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PAULO</a:t>
            </a:r>
            <a:endParaRPr lang="pt-BR" b="1" dirty="0">
              <a:latin typeface="Montserrat" panose="00000500000000000000" pitchFamily="2" charset="0"/>
            </a:endParaRPr>
          </a:p>
        </p:txBody>
      </p:sp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B6A1BC11-5783-4631-EB68-E652DB97D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4" t="47497" r="17915" b="8614"/>
          <a:stretch/>
        </p:blipFill>
        <p:spPr>
          <a:xfrm>
            <a:off x="8102599" y="165100"/>
            <a:ext cx="2641600" cy="2641600"/>
          </a:xfrm>
          <a:prstGeom prst="flowChartConnector">
            <a:avLst/>
          </a:prstGeom>
        </p:spPr>
      </p:pic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B3610F8F-E00D-C66C-FBFD-384FA6EC7E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1447800" y="165100"/>
            <a:ext cx="2552700" cy="2552700"/>
          </a:xfrm>
          <a:prstGeom prst="flowChartConnector">
            <a:avLst/>
          </a:prstGeom>
        </p:spPr>
      </p:pic>
      <p:pic>
        <p:nvPicPr>
          <p:cNvPr id="8" name="Imagem 7" descr="Forma, Círculo&#10;&#10;O conteúdo gerado por IA pode estar incorreto.">
            <a:extLst>
              <a:ext uri="{FF2B5EF4-FFF2-40B4-BE49-F238E27FC236}">
                <a16:creationId xmlns:a16="http://schemas.microsoft.com/office/drawing/2014/main" id="{BC4993EE-0C8F-5299-68D9-F420AF0639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3" t="2667" r="18214" b="53684"/>
          <a:stretch/>
        </p:blipFill>
        <p:spPr>
          <a:xfrm>
            <a:off x="1447800" y="4170266"/>
            <a:ext cx="2522634" cy="2522634"/>
          </a:xfrm>
          <a:prstGeom prst="flowChartConnector">
            <a:avLst/>
          </a:prstGeom>
        </p:spPr>
      </p:pic>
      <p:pic>
        <p:nvPicPr>
          <p:cNvPr id="3" name="Imagem 2" descr="Forma, Círculo&#10;&#10;O conteúdo gerado por IA pode estar incorreto.">
            <a:extLst>
              <a:ext uri="{FF2B5EF4-FFF2-40B4-BE49-F238E27FC236}">
                <a16:creationId xmlns:a16="http://schemas.microsoft.com/office/drawing/2014/main" id="{0E2B518F-B5CB-AD48-5027-2475931BB8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5" t="47322" r="17402" b="9029"/>
          <a:stretch/>
        </p:blipFill>
        <p:spPr>
          <a:xfrm>
            <a:off x="8102599" y="4170266"/>
            <a:ext cx="2552701" cy="2552701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1134164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8532B-EC8A-6A13-2B05-C0029E067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Diagrama, Texto&#10;&#10;O conteúdo gerado por IA pode estar incorreto.">
            <a:extLst>
              <a:ext uri="{FF2B5EF4-FFF2-40B4-BE49-F238E27FC236}">
                <a16:creationId xmlns:a16="http://schemas.microsoft.com/office/drawing/2014/main" id="{F2BFBFAA-9171-B0A1-FB44-8E9EDCD4B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" t="1693" r="1980" b="7513"/>
          <a:stretch/>
        </p:blipFill>
        <p:spPr>
          <a:xfrm rot="5400000">
            <a:off x="2701576" y="-1146522"/>
            <a:ext cx="6876228" cy="9132820"/>
          </a:xfrm>
          <a:prstGeom prst="rect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52D7E72-F8FF-FED2-28DD-3411485F0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189ACDE9-3C8B-14F5-EC72-182481CA6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4029917" y="7189108"/>
            <a:ext cx="4546597" cy="6170384"/>
          </a:xfrm>
          <a:prstGeom prst="rect">
            <a:avLst/>
          </a:prstGeom>
        </p:spPr>
      </p:pic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C71641DA-07DB-AB7B-D3C7-4492E919D2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4" t="47497" r="17915" b="8614"/>
          <a:stretch/>
        </p:blipFill>
        <p:spPr>
          <a:xfrm>
            <a:off x="12192000" y="-2766265"/>
            <a:ext cx="2641600" cy="2641600"/>
          </a:xfrm>
          <a:prstGeom prst="flowChartConnector">
            <a:avLst/>
          </a:prstGeom>
        </p:spPr>
      </p:pic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23D48AFA-1025-7A01-5187-59B01D40F3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-3162300" y="-2848815"/>
            <a:ext cx="2552700" cy="2552700"/>
          </a:xfrm>
          <a:prstGeom prst="flowChartConnector">
            <a:avLst/>
          </a:prstGeom>
        </p:spPr>
      </p:pic>
      <p:pic>
        <p:nvPicPr>
          <p:cNvPr id="8" name="Imagem 7" descr="Forma, Círculo&#10;&#10;O conteúdo gerado por IA pode estar incorreto.">
            <a:extLst>
              <a:ext uri="{FF2B5EF4-FFF2-40B4-BE49-F238E27FC236}">
                <a16:creationId xmlns:a16="http://schemas.microsoft.com/office/drawing/2014/main" id="{B899A594-B9DB-8951-7D87-5C42F87EFF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3" t="2667" r="18214" b="53684"/>
          <a:stretch/>
        </p:blipFill>
        <p:spPr>
          <a:xfrm>
            <a:off x="-3162300" y="7751666"/>
            <a:ext cx="2522634" cy="2522634"/>
          </a:xfrm>
          <a:prstGeom prst="flowChartConnector">
            <a:avLst/>
          </a:prstGeom>
        </p:spPr>
      </p:pic>
      <p:pic>
        <p:nvPicPr>
          <p:cNvPr id="3" name="Imagem 2" descr="Forma, Círculo&#10;&#10;O conteúdo gerado por IA pode estar incorreto.">
            <a:extLst>
              <a:ext uri="{FF2B5EF4-FFF2-40B4-BE49-F238E27FC236}">
                <a16:creationId xmlns:a16="http://schemas.microsoft.com/office/drawing/2014/main" id="{41F26B06-A350-95F5-5862-B36BB16F82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5" t="47322" r="17402" b="9029"/>
          <a:stretch/>
        </p:blipFill>
        <p:spPr>
          <a:xfrm>
            <a:off x="13246099" y="7370666"/>
            <a:ext cx="2552701" cy="2552701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3245083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D3C7F-B6C6-68C3-CB8B-C6EA0AF45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D908577-C290-AA9C-CB17-D1A1DB7311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0F2F5954-2C14-509F-B943-6CD3ECD4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077167" y="343807"/>
            <a:ext cx="4546597" cy="617038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940BA999-EEE9-638F-A2D6-1B7349E81624}"/>
              </a:ext>
            </a:extLst>
          </p:cNvPr>
          <p:cNvSpPr txBox="1"/>
          <p:nvPr/>
        </p:nvSpPr>
        <p:spPr>
          <a:xfrm>
            <a:off x="6504729" y="1228396"/>
            <a:ext cx="542199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0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  <a:r>
              <a:rPr lang="pt-BR" sz="6000" b="1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“</a:t>
            </a:r>
            <a:r>
              <a:rPr lang="pt-BR" sz="5400" b="1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CRISTO RESSUSCITOU DENTRE OS MORTOS</a:t>
            </a:r>
            <a:r>
              <a:rPr lang="pt-BR" sz="6000" b="1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” </a:t>
            </a:r>
          </a:p>
          <a:p>
            <a:pPr algn="ctr"/>
            <a:endParaRPr lang="pt-BR" sz="1600" b="0" i="0" u="none" strike="noStrike" baseline="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ctr"/>
            <a:r>
              <a:rPr lang="pt-BR" sz="3600" b="0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1CORÍNTIOS 15.20 </a:t>
            </a:r>
            <a:endParaRPr lang="pt-BR" sz="36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366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40211-8B47-1A14-9F73-BF8899456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CD25E14-1755-D007-353D-98DBEB90B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F9C9F6F4-EE08-0966-E27F-1E2D22BAF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077167" y="343807"/>
            <a:ext cx="4546597" cy="617038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05F5B620-4B8C-E73C-8C33-D9CCC72B30A9}"/>
              </a:ext>
            </a:extLst>
          </p:cNvPr>
          <p:cNvSpPr txBox="1"/>
          <p:nvPr/>
        </p:nvSpPr>
        <p:spPr>
          <a:xfrm>
            <a:off x="6657006" y="1105286"/>
            <a:ext cx="5200650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0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  <a:r>
              <a:rPr lang="pt-BR" sz="4000" b="1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“[...] de fato, Cristo ressuscitou dentre os mortos, sendo ele as primícias dos que dormem”. </a:t>
            </a:r>
          </a:p>
          <a:p>
            <a:pPr algn="ctr"/>
            <a:endParaRPr lang="pt-BR" sz="1600" b="0" i="0" u="none" strike="noStrike" baseline="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ctr"/>
            <a:r>
              <a:rPr lang="pt-BR" sz="3600" b="0" i="0" u="none" strike="noStrike" baseline="0" dirty="0">
                <a:solidFill>
                  <a:srgbClr val="000000"/>
                </a:solidFill>
                <a:latin typeface="Montserrat" panose="00000500000000000000" pitchFamily="2" charset="0"/>
              </a:rPr>
              <a:t>1Coríntios 15.20 </a:t>
            </a:r>
            <a:endParaRPr lang="pt-BR" sz="36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791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D55B35E9-A2BB-CF10-7DDF-FB3CE4A4D4DF}"/>
              </a:ext>
            </a:extLst>
          </p:cNvPr>
          <p:cNvGrpSpPr/>
          <p:nvPr/>
        </p:nvGrpSpPr>
        <p:grpSpPr>
          <a:xfrm>
            <a:off x="0" y="261518"/>
            <a:ext cx="12192000" cy="6376272"/>
            <a:chOff x="0" y="261518"/>
            <a:chExt cx="12192000" cy="6376272"/>
          </a:xfrm>
        </p:grpSpPr>
        <p:pic>
          <p:nvPicPr>
            <p:cNvPr id="7" name="Imagem 6" descr="Mapa&#10;&#10;O conteúdo gerado por IA pode estar incorreto.">
              <a:extLst>
                <a:ext uri="{FF2B5EF4-FFF2-40B4-BE49-F238E27FC236}">
                  <a16:creationId xmlns:a16="http://schemas.microsoft.com/office/drawing/2014/main" id="{1F89DBB0-AC6F-CF4A-5E5E-2D5143709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61518"/>
              <a:ext cx="12192000" cy="6334963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B0F43731-0117-6D66-F4A1-8D844A191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7574" y="6248400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5364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19F48-08F3-AEC3-EE88-D8DC65DE1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apa&#10;&#10;O conteúdo gerado por IA pode estar incorreto.">
            <a:extLst>
              <a:ext uri="{FF2B5EF4-FFF2-40B4-BE49-F238E27FC236}">
                <a16:creationId xmlns:a16="http://schemas.microsoft.com/office/drawing/2014/main" id="{C831854D-0AAD-22FD-4E56-5F10B0B38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7" t="16489" r="21838" b="5000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52" name="Picture 4" descr="Red GPS Symbol PNG Images &amp; PSDs for Download | PixelSquid - S117562141">
            <a:extLst>
              <a:ext uri="{FF2B5EF4-FFF2-40B4-BE49-F238E27FC236}">
                <a16:creationId xmlns:a16="http://schemas.microsoft.com/office/drawing/2014/main" id="{3F881605-6092-2686-8524-2CC6D5D20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52000" y1="84000" x2="52000" y2="84000"/>
                        <a14:backgroundMark x1="47167" y1="82667" x2="47167" y2="8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99" y="2511259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25C9D95F-7702-AA11-47B5-1385A30F3BBF}"/>
              </a:ext>
            </a:extLst>
          </p:cNvPr>
          <p:cNvGrpSpPr/>
          <p:nvPr/>
        </p:nvGrpSpPr>
        <p:grpSpPr>
          <a:xfrm>
            <a:off x="3843716" y="216037"/>
            <a:ext cx="4843358" cy="4814805"/>
            <a:chOff x="3615116" y="622437"/>
            <a:chExt cx="4843358" cy="4814805"/>
          </a:xfrm>
        </p:grpSpPr>
        <p:sp>
          <p:nvSpPr>
            <p:cNvPr id="2" name="Balão de Fala: Oval 1">
              <a:extLst>
                <a:ext uri="{FF2B5EF4-FFF2-40B4-BE49-F238E27FC236}">
                  <a16:creationId xmlns:a16="http://schemas.microsoft.com/office/drawing/2014/main" id="{97FFBDE9-AFD2-EB80-947E-7B2A7CA322C1}"/>
                </a:ext>
              </a:extLst>
            </p:cNvPr>
            <p:cNvSpPr/>
            <p:nvPr/>
          </p:nvSpPr>
          <p:spPr>
            <a:xfrm rot="2915569">
              <a:off x="3629392" y="608161"/>
              <a:ext cx="4814805" cy="4843358"/>
            </a:xfrm>
            <a:prstGeom prst="wedgeEllipseCallout">
              <a:avLst>
                <a:gd name="adj1" fmla="val -43505"/>
                <a:gd name="adj2" fmla="val 70038"/>
              </a:avLst>
            </a:prstGeom>
            <a:noFill/>
            <a:ln w="762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B5775674-F068-A108-24A1-1D496EB15D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217" b="217"/>
            <a:stretch/>
          </p:blipFill>
          <p:spPr>
            <a:xfrm>
              <a:off x="3722053" y="729918"/>
              <a:ext cx="4680282" cy="4680282"/>
            </a:xfrm>
            <a:prstGeom prst="flowChartConnector">
              <a:avLst/>
            </a:prstGeom>
          </p:spPr>
        </p:pic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3933849E-24BF-2BEC-2DF9-D7A3BC63C249}"/>
              </a:ext>
            </a:extLst>
          </p:cNvPr>
          <p:cNvSpPr/>
          <p:nvPr/>
        </p:nvSpPr>
        <p:spPr>
          <a:xfrm>
            <a:off x="5026961" y="846435"/>
            <a:ext cx="2567639" cy="7791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tserrat" panose="00000500000000000000" pitchFamily="2" charset="0"/>
              </a:rPr>
              <a:t>GRÉCIA</a:t>
            </a:r>
          </a:p>
        </p:txBody>
      </p:sp>
      <p:pic>
        <p:nvPicPr>
          <p:cNvPr id="12" name="Imagem 1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7EB751E-BD61-CBB5-3C72-15D994A066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910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47A60-F697-7C41-8A7E-DC2C53741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apa&#10;&#10;O conteúdo gerado por IA pode estar incorreto.">
            <a:extLst>
              <a:ext uri="{FF2B5EF4-FFF2-40B4-BE49-F238E27FC236}">
                <a16:creationId xmlns:a16="http://schemas.microsoft.com/office/drawing/2014/main" id="{0412944C-1440-24B5-0E3C-9D2762741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7" t="16489" r="21838" b="5000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52" name="Picture 4" descr="Red GPS Symbol PNG Images &amp; PSDs for Download | PixelSquid - S117562141">
            <a:extLst>
              <a:ext uri="{FF2B5EF4-FFF2-40B4-BE49-F238E27FC236}">
                <a16:creationId xmlns:a16="http://schemas.microsoft.com/office/drawing/2014/main" id="{C8C08139-78B5-E040-F3D1-D451839D7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52000" y1="84000" x2="52000" y2="84000"/>
                        <a14:backgroundMark x1="47167" y1="82667" x2="47167" y2="8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99" y="2511259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lão de Fala: Oval 1">
            <a:extLst>
              <a:ext uri="{FF2B5EF4-FFF2-40B4-BE49-F238E27FC236}">
                <a16:creationId xmlns:a16="http://schemas.microsoft.com/office/drawing/2014/main" id="{8BAC2EB8-D396-E11C-6C60-9C62FC75A66E}"/>
              </a:ext>
            </a:extLst>
          </p:cNvPr>
          <p:cNvSpPr/>
          <p:nvPr/>
        </p:nvSpPr>
        <p:spPr>
          <a:xfrm rot="2915569">
            <a:off x="3857992" y="201761"/>
            <a:ext cx="4814805" cy="4843358"/>
          </a:xfrm>
          <a:prstGeom prst="wedgeEllipseCallout">
            <a:avLst>
              <a:gd name="adj1" fmla="val -43505"/>
              <a:gd name="adj2" fmla="val 70038"/>
            </a:avLst>
          </a:prstGeom>
          <a:noFill/>
          <a:ln w="762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74" name="Picture 2" descr="AS 15 MELHORES excursões em Corinto (desde R$ 40) 2025">
            <a:extLst>
              <a:ext uri="{FF2B5EF4-FFF2-40B4-BE49-F238E27FC236}">
                <a16:creationId xmlns:a16="http://schemas.microsoft.com/office/drawing/2014/main" id="{3E4FECF8-1060-6410-AC94-B8CF3ECE8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/>
        </p:blipFill>
        <p:spPr bwMode="auto">
          <a:xfrm>
            <a:off x="3898900" y="236960"/>
            <a:ext cx="4766840" cy="47668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AE604CA6-C483-EDC6-9604-11A37BDBD425}"/>
              </a:ext>
            </a:extLst>
          </p:cNvPr>
          <p:cNvSpPr/>
          <p:nvPr/>
        </p:nvSpPr>
        <p:spPr>
          <a:xfrm>
            <a:off x="5065061" y="867054"/>
            <a:ext cx="2567639" cy="7791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pt-BR" sz="5400" b="1" cap="none" spc="0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tserrat" panose="00000500000000000000" pitchFamily="2" charset="0"/>
              </a:rPr>
              <a:t>Corinto</a:t>
            </a:r>
          </a:p>
        </p:txBody>
      </p:sp>
      <p:pic>
        <p:nvPicPr>
          <p:cNvPr id="3" name="Imagem 2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0D77193-9ED1-6DD6-FE6D-3D73618392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009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758AE8D3-4D67-4667-F813-F4D2A9C95FDA}"/>
              </a:ext>
            </a:extLst>
          </p:cNvPr>
          <p:cNvGrpSpPr/>
          <p:nvPr/>
        </p:nvGrpSpPr>
        <p:grpSpPr>
          <a:xfrm>
            <a:off x="1469947" y="20329"/>
            <a:ext cx="10387709" cy="6817341"/>
            <a:chOff x="1469947" y="20329"/>
            <a:chExt cx="10387709" cy="6817341"/>
          </a:xfrm>
        </p:grpSpPr>
        <p:pic>
          <p:nvPicPr>
            <p:cNvPr id="3" name="Imagem 2" descr="Diagrama&#10;&#10;O conteúdo gerado por IA pode estar incorreto.">
              <a:extLst>
                <a:ext uri="{FF2B5EF4-FFF2-40B4-BE49-F238E27FC236}">
                  <a16:creationId xmlns:a16="http://schemas.microsoft.com/office/drawing/2014/main" id="{EC5BAC3C-32C7-14FF-756B-E20843379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1274" r="2325" b="7244"/>
            <a:stretch/>
          </p:blipFill>
          <p:spPr>
            <a:xfrm rot="5400000">
              <a:off x="2687330" y="-1197054"/>
              <a:ext cx="6817341" cy="9252108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EAC7208D-617E-EBFF-5D19-DBD53F6C4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7574" y="6248400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27646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FD840-6D50-6EEE-DC6D-3650DB7AF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DF3931C1-2237-BEDA-E888-8D5AA1E028FC}"/>
              </a:ext>
            </a:extLst>
          </p:cNvPr>
          <p:cNvGrpSpPr/>
          <p:nvPr/>
        </p:nvGrpSpPr>
        <p:grpSpPr>
          <a:xfrm>
            <a:off x="1469943" y="20329"/>
            <a:ext cx="10387713" cy="6817342"/>
            <a:chOff x="1469943" y="20329"/>
            <a:chExt cx="10387713" cy="6817342"/>
          </a:xfrm>
        </p:grpSpPr>
        <p:pic>
          <p:nvPicPr>
            <p:cNvPr id="2" name="Imagem 1" descr="Calendário&#10;&#10;O conteúdo gerado por IA pode estar incorreto.">
              <a:extLst>
                <a:ext uri="{FF2B5EF4-FFF2-40B4-BE49-F238E27FC236}">
                  <a16:creationId xmlns:a16="http://schemas.microsoft.com/office/drawing/2014/main" id="{423763D9-3EDB-D558-224D-0FC05843E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" t="1666" r="1867" b="7407"/>
            <a:stretch/>
          </p:blipFill>
          <p:spPr>
            <a:xfrm rot="5400000">
              <a:off x="2687327" y="-1197055"/>
              <a:ext cx="6817342" cy="9252109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0AB3CB6-7258-872B-9FA7-314BFA893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7574" y="6248400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6754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DB9F2-0D27-8A19-AAFF-3653C9B1F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8EE8D49F-71BB-277C-2EAD-D06524BE51DE}"/>
              </a:ext>
            </a:extLst>
          </p:cNvPr>
          <p:cNvGrpSpPr/>
          <p:nvPr/>
        </p:nvGrpSpPr>
        <p:grpSpPr>
          <a:xfrm>
            <a:off x="1469942" y="20328"/>
            <a:ext cx="10387714" cy="6817343"/>
            <a:chOff x="1469942" y="20328"/>
            <a:chExt cx="10387714" cy="6817343"/>
          </a:xfrm>
        </p:grpSpPr>
        <p:pic>
          <p:nvPicPr>
            <p:cNvPr id="3" name="Imagem 2" descr="Diagrama, Texto&#10;&#10;O conteúdo gerado por IA pode estar incorreto.">
              <a:extLst>
                <a:ext uri="{FF2B5EF4-FFF2-40B4-BE49-F238E27FC236}">
                  <a16:creationId xmlns:a16="http://schemas.microsoft.com/office/drawing/2014/main" id="{F8AD9A05-0B3E-675B-FA38-0ED6A6CBD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1667" r="2325" b="7592"/>
            <a:stretch/>
          </p:blipFill>
          <p:spPr>
            <a:xfrm rot="5400000">
              <a:off x="2687326" y="-1197056"/>
              <a:ext cx="6817343" cy="9252112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2961300-260D-98E1-4C80-101465743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7574" y="6248400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26397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1BD69-B02D-C302-035F-435445EF2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A7AA700A-897F-3D77-4C5D-6357731EA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1689100" y="635000"/>
            <a:ext cx="5588000" cy="5588000"/>
          </a:xfrm>
          <a:prstGeom prst="flowChartConnector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599BC25-20B5-AF5C-B578-482BA4542D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EC960E23-D610-593A-7D5D-0C2584111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13131803" y="470811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D71E5FB-8A7D-08C9-3B82-3CEB012D4EA5}"/>
              </a:ext>
            </a:extLst>
          </p:cNvPr>
          <p:cNvSpPr txBox="1"/>
          <p:nvPr/>
        </p:nvSpPr>
        <p:spPr>
          <a:xfrm>
            <a:off x="7556500" y="296733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PEDRO</a:t>
            </a:r>
            <a:endParaRPr lang="pt-BR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8665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29D0C-E271-577B-A935-E273AE784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E990FAA-084B-AC39-116F-D94F911BC0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574" y="6248400"/>
            <a:ext cx="780082" cy="389390"/>
          </a:xfrm>
          <a:prstGeom prst="rect">
            <a:avLst/>
          </a:prstGeom>
        </p:spPr>
      </p:pic>
      <p:pic>
        <p:nvPicPr>
          <p:cNvPr id="6" name="Imagem 5" descr="Diagrama, Texto&#10;&#10;O conteúdo gerado por IA pode estar incorreto.">
            <a:extLst>
              <a:ext uri="{FF2B5EF4-FFF2-40B4-BE49-F238E27FC236}">
                <a16:creationId xmlns:a16="http://schemas.microsoft.com/office/drawing/2014/main" id="{0EBED10A-E76C-25CC-F70C-F993476F2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t="1667" r="2325" b="7592"/>
          <a:stretch/>
        </p:blipFill>
        <p:spPr>
          <a:xfrm rot="5400000">
            <a:off x="3822701" y="343808"/>
            <a:ext cx="4546597" cy="617038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89848EC-E4B2-1CB1-B688-358F347029AF}"/>
              </a:ext>
            </a:extLst>
          </p:cNvPr>
          <p:cNvSpPr txBox="1"/>
          <p:nvPr/>
        </p:nvSpPr>
        <p:spPr>
          <a:xfrm>
            <a:off x="7543800" y="-1134765"/>
            <a:ext cx="420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latin typeface="Montserrat" panose="00000500000000000000" pitchFamily="2" charset="0"/>
              </a:rPr>
              <a:t>PEDRO</a:t>
            </a:r>
            <a:endParaRPr lang="pt-BR" b="1" dirty="0">
              <a:latin typeface="Montserrat" panose="00000500000000000000" pitchFamily="2" charset="0"/>
            </a:endParaRPr>
          </a:p>
        </p:txBody>
      </p:sp>
      <p:pic>
        <p:nvPicPr>
          <p:cNvPr id="2" name="Imagem 1" descr="Diagrama&#10;&#10;O conteúdo gerado por IA pode estar incorreto.">
            <a:extLst>
              <a:ext uri="{FF2B5EF4-FFF2-40B4-BE49-F238E27FC236}">
                <a16:creationId xmlns:a16="http://schemas.microsoft.com/office/drawing/2014/main" id="{96B7E496-A5C0-F192-94E4-05E6E53B4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7" t="2778" r="17912" b="53333"/>
          <a:stretch/>
        </p:blipFill>
        <p:spPr>
          <a:xfrm>
            <a:off x="1447800" y="165100"/>
            <a:ext cx="2552700" cy="2552700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11572023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83</Words>
  <Application>Microsoft Office PowerPoint</Application>
  <PresentationFormat>Widescreen</PresentationFormat>
  <Paragraphs>19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Bauhaus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2</cp:revision>
  <dcterms:created xsi:type="dcterms:W3CDTF">2025-03-31T13:45:43Z</dcterms:created>
  <dcterms:modified xsi:type="dcterms:W3CDTF">2025-03-31T16:15:54Z</dcterms:modified>
</cp:coreProperties>
</file>