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59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2232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CB4CF-C8AC-47E6-9FFD-CE0C29FC748C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B1793-6279-4BD1-B457-04D9F6AF921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9713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Fontes utilizadas: Montserrat </a:t>
            </a:r>
            <a:r>
              <a:rPr lang="pt-BR" dirty="0" err="1"/>
              <a:t>Medium</a:t>
            </a:r>
            <a:r>
              <a:rPr lang="pt-BR" dirty="0"/>
              <a:t>, Montserrat </a:t>
            </a:r>
            <a:r>
              <a:rPr lang="pt-BR" dirty="0" err="1"/>
              <a:t>Semibold</a:t>
            </a:r>
            <a:r>
              <a:rPr lang="pt-BR" dirty="0"/>
              <a:t> e Montserrat Black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B9BE47-E7EA-4906-B48E-3E97325B3DE0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7746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F4582E-6B86-1818-6DF6-2F6A03F87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B9453A1-36FB-2FDF-4FC8-DC6B177185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F93D6BB-32EE-D4D2-9257-B02013AE6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9A2B9AF-1B3B-46A6-90A9-CD9F64CD0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10BF69-B84F-417D-1BFF-F382ADC29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9675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8989B62-04B0-312B-3E02-8BB1A41DF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6B0C3FA-7E8E-0B5A-AE3F-C5ACEB8771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D21C6BD-5493-F245-25C0-169E2C162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6268D3-E124-DD69-087D-7A26863E0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E513122-AF42-B225-ECCA-D9A6F8197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5383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A3499C6-0903-E099-ACDD-3C57D76832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649D6B3E-4A91-CD4A-6E1E-32A6DE17C3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6FC453-7AD5-4D1A-6F9F-E5EC26041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87B4AC-ABF9-D31F-6810-E4B1F1C30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FACAD02-FF6F-0460-91D8-3DE5A5985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864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3B0406-F533-0EA0-4A65-0D67B00B3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7E205BF-B698-556E-2731-956D72E25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6EA518-EBEA-9530-5730-8E33A7869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AF219C3-C8AE-27B1-7685-8F478BA5D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5C52F9D-221A-E801-1B76-6FF41F463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5258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CFD742-4470-0B37-9D04-355E3E3C1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FE8F949-2F74-D1E7-23D2-9CD3A0B69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10AB0FE-81EB-B873-B19A-25AABB90E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EA6B560-5AA0-6C51-A7AE-4BDAB85D1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D42C53-5333-99ED-1507-5C693EFBA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0177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3411F1-57E2-3242-FF30-E2D1A8033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4435301-7995-649A-AA2D-C02A2058D3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81B61C9-3CEE-FD67-54C2-3A39E18E9A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E437CF8-7DCB-2797-5088-05B142802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0AE2F67-083C-E236-FF55-69E7F40FE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F35F4D6E-D640-31A9-B94E-C7DAC4481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003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0DD71-8DC7-2ED8-803D-D3351524A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5D74DCF-0C46-A0C1-5A95-5BD04D4032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2BC3654-BC2A-E952-06B1-9B46204CCA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3EC1890-2ED3-EA16-0854-09019C358A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C075969-9472-E3CF-5FE1-E1EC9A7489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C49FE54-5BA8-2C68-5230-35BEA8C20E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B349FD0-E0FD-600F-E241-43C7D8871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EC23CA57-9279-6E1C-A686-537E92998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9155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3E927B-6F9E-0844-EA79-C087E12A7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D1A2367-CD11-200F-89A9-3AEDAAC46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D8BFAD3-DEEF-C704-48B2-D1B0B75A0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34BCA6C2-CD01-1B63-B212-373737CD2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5296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B5A21D85-D553-B227-54BF-B3DC2D519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526CEC8-D0C1-B2EE-3E1F-88BF7C27B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E1E3E80-B1B2-C647-3B26-81839C251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7703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4691E8-CF89-D28E-4CC4-DE80F2FF2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E48730F-5B63-9FF6-F458-0CA37CA337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AB4CCA2-B6E4-8A97-7198-A55219C0F8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47DB2AD-13BB-DA37-71A7-44B46591C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F1AB3E7-AE2F-CFC0-FA72-29B647705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22A128B-9492-9706-4CC8-9A97F093E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6316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A93C03-93DD-3AFE-03DD-319FDE9D5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9E06224-32D3-40A2-1549-DE5DDDB716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C70B34B-3A20-5526-DF88-E297A74756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5F1BCAF-F789-5C76-E665-0DFA37745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CC9067C-3200-C344-08AD-263F6674F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C952A36-B782-5544-EC58-0005FEA9F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116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7927611-C3CE-737C-844B-5BC747902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A260B46-26EA-7647-AF3F-BE89025E9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80ABAFB-AC6A-3A77-E2B0-3E76D75214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4C5C5A-22E2-4E84-9A12-9D082B6C8D67}" type="datetimeFigureOut">
              <a:rPr lang="pt-BR" smtClean="0"/>
              <a:t>12/02/2025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3423E6C-7241-8CF3-06C3-4874D84AE6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8C40A4F-5C9E-DC68-6E1A-3690D86303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E34791-34B0-49BB-90AA-1871F70056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185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m 10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649395B7-5BE5-6709-2281-B9E39293A1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9" y="537353"/>
            <a:ext cx="6096000" cy="3042912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AAE30E0B-2292-12C4-3F4D-C3044AEACF10}"/>
              </a:ext>
            </a:extLst>
          </p:cNvPr>
          <p:cNvSpPr txBox="1"/>
          <p:nvPr/>
        </p:nvSpPr>
        <p:spPr>
          <a:xfrm>
            <a:off x="1" y="4171576"/>
            <a:ext cx="12191999" cy="1261884"/>
          </a:xfrm>
          <a:prstGeom prst="rect">
            <a:avLst/>
          </a:prstGeom>
          <a:solidFill>
            <a:srgbClr val="EC6906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400" dirty="0">
                <a:solidFill>
                  <a:schemeClr val="bg1"/>
                </a:solidFill>
                <a:latin typeface="Bauhaus" pitchFamily="2" charset="0"/>
              </a:rPr>
              <a:t>CELEBRANDO COM ALEGRIA</a:t>
            </a:r>
          </a:p>
          <a:p>
            <a:pPr algn="ctr"/>
            <a:r>
              <a:rPr lang="pt-BR" sz="3200" dirty="0">
                <a:solidFill>
                  <a:schemeClr val="bg1"/>
                </a:solidFill>
                <a:latin typeface="Montserrat Light" panose="00000400000000000000" pitchFamily="2" charset="0"/>
              </a:rPr>
              <a:t>Salmos 100</a:t>
            </a:r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86323A5F-E24C-215A-2F2A-2294D1DB98CC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1723B426-8D26-30CA-821D-7231619A0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sp>
          <p:nvSpPr>
            <p:cNvPr id="3" name="CaixaDeTexto 2">
              <a:extLst>
                <a:ext uri="{FF2B5EF4-FFF2-40B4-BE49-F238E27FC236}">
                  <a16:creationId xmlns:a16="http://schemas.microsoft.com/office/drawing/2014/main" id="{31F4C32C-1DF1-B6AE-C300-BF326819E5D1}"/>
                </a:ext>
              </a:extLst>
            </p:cNvPr>
            <p:cNvSpPr txBox="1"/>
            <p:nvPr/>
          </p:nvSpPr>
          <p:spPr>
            <a:xfrm>
              <a:off x="1" y="6642556"/>
              <a:ext cx="12191999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Parte integrante da Lição 5: Celebrando com alegria - Cultura Cristã Kids Online. © 2025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98860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D596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Agrupar 7">
            <a:extLst>
              <a:ext uri="{FF2B5EF4-FFF2-40B4-BE49-F238E27FC236}">
                <a16:creationId xmlns:a16="http://schemas.microsoft.com/office/drawing/2014/main" id="{6E1B7594-D63A-6850-E89C-A0B7683B072F}"/>
              </a:ext>
            </a:extLst>
          </p:cNvPr>
          <p:cNvGrpSpPr/>
          <p:nvPr/>
        </p:nvGrpSpPr>
        <p:grpSpPr>
          <a:xfrm>
            <a:off x="0" y="1095375"/>
            <a:ext cx="12192000" cy="5762625"/>
            <a:chOff x="0" y="1095375"/>
            <a:chExt cx="12192000" cy="5762625"/>
          </a:xfrm>
        </p:grpSpPr>
        <p:pic>
          <p:nvPicPr>
            <p:cNvPr id="5" name="Imagem 4" descr="Texto&#10;&#10;O conteúdo gerado por IA pode estar incorreto.">
              <a:extLst>
                <a:ext uri="{FF2B5EF4-FFF2-40B4-BE49-F238E27FC236}">
                  <a16:creationId xmlns:a16="http://schemas.microsoft.com/office/drawing/2014/main" id="{9996F3B1-7EB7-2B2D-222E-6709F4E39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1" t="19862" r="3242" b="27917"/>
            <a:stretch/>
          </p:blipFill>
          <p:spPr>
            <a:xfrm>
              <a:off x="3160348" y="1095375"/>
              <a:ext cx="5871303" cy="4667250"/>
            </a:xfrm>
            <a:prstGeom prst="rect">
              <a:avLst/>
            </a:prstGeom>
          </p:spPr>
        </p:pic>
        <p:pic>
          <p:nvPicPr>
            <p:cNvPr id="6" name="Imagem 5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DB92171F-C432-2F78-66E6-67A0646248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77574" y="6248400"/>
              <a:ext cx="780082" cy="389390"/>
            </a:xfrm>
            <a:prstGeom prst="rect">
              <a:avLst/>
            </a:prstGeom>
          </p:spPr>
        </p:pic>
        <p:sp>
          <p:nvSpPr>
            <p:cNvPr id="7" name="CaixaDeTexto 6">
              <a:extLst>
                <a:ext uri="{FF2B5EF4-FFF2-40B4-BE49-F238E27FC236}">
                  <a16:creationId xmlns:a16="http://schemas.microsoft.com/office/drawing/2014/main" id="{59435F15-45BE-735C-CEDE-4382FE248E17}"/>
                </a:ext>
              </a:extLst>
            </p:cNvPr>
            <p:cNvSpPr txBox="1"/>
            <p:nvPr/>
          </p:nvSpPr>
          <p:spPr>
            <a:xfrm>
              <a:off x="0" y="6637790"/>
              <a:ext cx="12192000" cy="2202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Parte integrante da Lição 5: Celebrando com alegria - Cultura Cristã Kids Online. © 2025 Editora Cultura Cristã. Todos os direitos são reservados.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0877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A71E3EF5-8F1F-4818-6941-F5F813E672D1}"/>
              </a:ext>
            </a:extLst>
          </p:cNvPr>
          <p:cNvSpPr txBox="1"/>
          <p:nvPr/>
        </p:nvSpPr>
        <p:spPr>
          <a:xfrm>
            <a:off x="333375" y="1905506"/>
            <a:ext cx="61150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0" i="0" dirty="0">
                <a:solidFill>
                  <a:srgbClr val="FF000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1</a:t>
            </a:r>
            <a:r>
              <a:rPr lang="pt-BR" sz="4800" b="0" i="0" dirty="0">
                <a:solidFill>
                  <a:srgbClr val="121212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</a:t>
            </a:r>
            <a:r>
              <a:rPr lang="pt-BR" sz="4800" b="0" i="0" dirty="0">
                <a:solidFill>
                  <a:srgbClr val="121212"/>
                </a:solidFill>
                <a:effectLst/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ELEBRAI COM JÚBILO AO </a:t>
            </a:r>
            <a:r>
              <a:rPr lang="pt-BR" sz="4800" b="0" i="0" cap="small" dirty="0">
                <a:solidFill>
                  <a:srgbClr val="121212"/>
                </a:solidFill>
                <a:effectLst/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SENHOR</a:t>
            </a:r>
            <a:r>
              <a:rPr lang="pt-BR" sz="4800" b="0" i="0" dirty="0">
                <a:solidFill>
                  <a:srgbClr val="121212"/>
                </a:solidFill>
                <a:effectLst/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, TODAS AS TERRAS.</a:t>
            </a:r>
            <a:endParaRPr lang="pt-BR" sz="4800" dirty="0">
              <a:latin typeface="Congenial SemiBold" panose="02000503040000020004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9A09912-AA55-B61C-3CC4-E3030A7B55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 descr="Desenho de personagem de desenho animado&#10;&#10;O conteúdo gerado por IA pode estar incorreto.">
            <a:extLst>
              <a:ext uri="{FF2B5EF4-FFF2-40B4-BE49-F238E27FC236}">
                <a16:creationId xmlns:a16="http://schemas.microsoft.com/office/drawing/2014/main" id="{25F2553B-144F-436B-2E6A-0CC92DC683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" t="8899" r="2849" b="14825"/>
          <a:stretch/>
        </p:blipFill>
        <p:spPr>
          <a:xfrm>
            <a:off x="6448425" y="150101"/>
            <a:ext cx="5743575" cy="6557798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4BC9D996-D64E-557A-6B96-AA77C74E8E0A}"/>
              </a:ext>
            </a:extLst>
          </p:cNvPr>
          <p:cNvSpPr txBox="1"/>
          <p:nvPr/>
        </p:nvSpPr>
        <p:spPr>
          <a:xfrm>
            <a:off x="0" y="6672845"/>
            <a:ext cx="12192000" cy="22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integrante da Lição 5: Celebrando com alegria - Cultura Cristã Kids Online. © 2025 Editora Cultura Cristã. Todos os direitos são reservados. </a:t>
            </a:r>
          </a:p>
        </p:txBody>
      </p:sp>
      <p:pic>
        <p:nvPicPr>
          <p:cNvPr id="8" name="Imagem 7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49BC6593-8F94-7218-7D06-61EB43AB0F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574" y="6248400"/>
            <a:ext cx="780082" cy="38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86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421EC0-B24A-916F-D122-10CD59DA2B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0A84635-9148-57E7-CD54-5165010C08C2}"/>
              </a:ext>
            </a:extLst>
          </p:cNvPr>
          <p:cNvSpPr txBox="1"/>
          <p:nvPr/>
        </p:nvSpPr>
        <p:spPr>
          <a:xfrm>
            <a:off x="5353050" y="1166842"/>
            <a:ext cx="658177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0" i="0" dirty="0">
                <a:solidFill>
                  <a:srgbClr val="FF000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2</a:t>
            </a:r>
            <a:r>
              <a:rPr lang="pt-BR" sz="4800" b="0" i="0" dirty="0">
                <a:solidFill>
                  <a:srgbClr val="121212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SERVI AO SENHOR 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COM ALEGRIA,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APRESENTAI-VOS DIANTE DELE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COM CÂNTICO.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DBB07C9-8943-DE89-7940-5F06C1977A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74B09FA-0B6B-245D-5B43-FFF80738E304}"/>
              </a:ext>
            </a:extLst>
          </p:cNvPr>
          <p:cNvSpPr txBox="1"/>
          <p:nvPr/>
        </p:nvSpPr>
        <p:spPr>
          <a:xfrm>
            <a:off x="0" y="6672845"/>
            <a:ext cx="12192000" cy="22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integrante da Lição 5: Celebrando com alegria - Cultura Cristã Kids Online. © 2025 Editora Cultura Cristã. Todos os direitos são reservados. </a:t>
            </a:r>
          </a:p>
        </p:txBody>
      </p:sp>
      <p:pic>
        <p:nvPicPr>
          <p:cNvPr id="9" name="Imagem 8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17A0BFDC-7D5F-E2A3-AAA3-1B99C30077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574" y="6248400"/>
            <a:ext cx="780082" cy="389390"/>
          </a:xfrm>
          <a:prstGeom prst="rect">
            <a:avLst/>
          </a:prstGeom>
        </p:spPr>
      </p:pic>
      <p:pic>
        <p:nvPicPr>
          <p:cNvPr id="5" name="Imagem 4" descr="Boneca ao lado de desenho animado&#10;&#10;O conteúdo gerado por IA pode estar incorreto.">
            <a:extLst>
              <a:ext uri="{FF2B5EF4-FFF2-40B4-BE49-F238E27FC236}">
                <a16:creationId xmlns:a16="http://schemas.microsoft.com/office/drawing/2014/main" id="{B6852376-CE9A-3C1D-8FDD-0490E36EB2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5" t="3750" r="9333" b="11111"/>
          <a:stretch/>
        </p:blipFill>
        <p:spPr>
          <a:xfrm>
            <a:off x="0" y="0"/>
            <a:ext cx="4686300" cy="674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068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A752C-3FA9-F0C1-DAF6-04570211B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4970DDA-775B-93BD-D994-76ECCAE4EBB7}"/>
              </a:ext>
            </a:extLst>
          </p:cNvPr>
          <p:cNvSpPr txBox="1"/>
          <p:nvPr/>
        </p:nvSpPr>
        <p:spPr>
          <a:xfrm>
            <a:off x="5172074" y="797510"/>
            <a:ext cx="676275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0" i="0" dirty="0">
                <a:solidFill>
                  <a:srgbClr val="FF000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3</a:t>
            </a:r>
            <a:r>
              <a:rPr lang="pt-BR" sz="4800" b="0" i="0" dirty="0">
                <a:solidFill>
                  <a:srgbClr val="121212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SABEI QUE O SENHOR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É DEUS; FOI ELE QUEM NOS FEZ, E DELE SOMOS; SOMOS O SEU POVO E REBANHO DO SEU PASTOREIO.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F2239C62-19A5-F9F9-1C1B-561B685E81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Imagem 2" descr="Desenho de um urso de pelúcia&#10;&#10;O conteúdo gerado por IA pode estar incorreto.">
            <a:extLst>
              <a:ext uri="{FF2B5EF4-FFF2-40B4-BE49-F238E27FC236}">
                <a16:creationId xmlns:a16="http://schemas.microsoft.com/office/drawing/2014/main" id="{0EE123C5-27ED-5CEF-6221-EF477FA598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2" t="5000" r="5616" b="14362"/>
          <a:stretch/>
        </p:blipFill>
        <p:spPr>
          <a:xfrm>
            <a:off x="0" y="45263"/>
            <a:ext cx="5040539" cy="6592527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09AB57D2-86B7-37FA-F148-6FB334B19771}"/>
              </a:ext>
            </a:extLst>
          </p:cNvPr>
          <p:cNvSpPr txBox="1"/>
          <p:nvPr/>
        </p:nvSpPr>
        <p:spPr>
          <a:xfrm>
            <a:off x="0" y="6672845"/>
            <a:ext cx="12192000" cy="22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integrante da Lição 5: Celebrando com alegria - Cultura Cristã Kids Online. © 2025 Editora Cultura Cristã. Todos os direitos são reservados. </a:t>
            </a:r>
          </a:p>
        </p:txBody>
      </p:sp>
      <p:pic>
        <p:nvPicPr>
          <p:cNvPr id="9" name="Imagem 8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D9D55A50-A703-4893-30DF-C401D70E69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574" y="6248400"/>
            <a:ext cx="780082" cy="38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5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C6E48A-39BB-2388-97F1-C51B4ABB3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47989E12-F74B-8182-0BDC-F4F371B84E34}"/>
              </a:ext>
            </a:extLst>
          </p:cNvPr>
          <p:cNvSpPr txBox="1"/>
          <p:nvPr/>
        </p:nvSpPr>
        <p:spPr>
          <a:xfrm>
            <a:off x="5200650" y="0"/>
            <a:ext cx="699135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0" i="0" dirty="0">
                <a:solidFill>
                  <a:srgbClr val="FF000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4</a:t>
            </a:r>
            <a:r>
              <a:rPr lang="pt-BR" sz="4800" b="0" i="0" dirty="0">
                <a:solidFill>
                  <a:srgbClr val="121212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ENTRAI POR SUAS PORTAS COM AÇÕES DE GRAÇAS E NOS SEUS ÁTRIOS, COM HINOS DE LOUVOR;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RENDEI-LHE GRAÇAS  BENDIZEI-LHE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 NOME.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BC73288-B619-FC87-4F12-0222E26AC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Imagem 4" descr="Uma imagem contendo Interface gráfica do usuário&#10;&#10;O conteúdo gerado por IA pode estar incorreto.">
            <a:extLst>
              <a:ext uri="{FF2B5EF4-FFF2-40B4-BE49-F238E27FC236}">
                <a16:creationId xmlns:a16="http://schemas.microsoft.com/office/drawing/2014/main" id="{F5844D02-2FAE-B6D5-DC9E-01FEAB1C80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3" t="7361" r="2850" b="13889"/>
          <a:stretch/>
        </p:blipFill>
        <p:spPr>
          <a:xfrm>
            <a:off x="0" y="0"/>
            <a:ext cx="5486400" cy="646733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0B419AC-7A9F-B5CC-349C-50C708803CCA}"/>
              </a:ext>
            </a:extLst>
          </p:cNvPr>
          <p:cNvSpPr txBox="1"/>
          <p:nvPr/>
        </p:nvSpPr>
        <p:spPr>
          <a:xfrm>
            <a:off x="0" y="6672845"/>
            <a:ext cx="12192000" cy="220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Parte integrante da Lição 5: Celebrando com alegria - Cultura Cristã Kids Online. © 2025 Editora Cultura Cristã. Todos os direitos são reservados. </a:t>
            </a:r>
          </a:p>
        </p:txBody>
      </p:sp>
      <p:pic>
        <p:nvPicPr>
          <p:cNvPr id="9" name="Imagem 8" descr="Texto branco sobre fundo preto&#10;&#10;Descrição gerada automaticamente com confiança média">
            <a:extLst>
              <a:ext uri="{FF2B5EF4-FFF2-40B4-BE49-F238E27FC236}">
                <a16:creationId xmlns:a16="http://schemas.microsoft.com/office/drawing/2014/main" id="{CDEBBCDE-3BC9-5064-A44B-A9F2D36D36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7574" y="6248400"/>
            <a:ext cx="780082" cy="38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94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F6FE7-CB01-F16E-7D01-CFE66E724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A0420F07-E08E-DFFD-A5FC-E4CC35443311}"/>
              </a:ext>
            </a:extLst>
          </p:cNvPr>
          <p:cNvSpPr txBox="1"/>
          <p:nvPr/>
        </p:nvSpPr>
        <p:spPr>
          <a:xfrm>
            <a:off x="182879" y="428178"/>
            <a:ext cx="664704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b="0" i="0" dirty="0">
                <a:solidFill>
                  <a:srgbClr val="FF0000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5</a:t>
            </a:r>
            <a:r>
              <a:rPr lang="pt-BR" sz="4800" b="0" i="0" dirty="0">
                <a:solidFill>
                  <a:srgbClr val="121212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PORQUE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O SENHOR É BOM,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 SUA MISERICÓRDIA DURA PARA SEMPRE,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E, DE GERAÇÃO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EM GERAÇÃO, </a:t>
            </a:r>
          </a:p>
          <a:p>
            <a:pPr algn="ctr"/>
            <a:r>
              <a:rPr lang="pt-BR" sz="4800" dirty="0">
                <a:solidFill>
                  <a:srgbClr val="121212"/>
                </a:solidFill>
                <a:latin typeface="Congenial SemiBold" panose="02000503040000020004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 SUA FIDELIDADE.</a:t>
            </a:r>
          </a:p>
        </p:txBody>
      </p:sp>
      <p:grpSp>
        <p:nvGrpSpPr>
          <p:cNvPr id="6" name="Agrupar 5">
            <a:extLst>
              <a:ext uri="{FF2B5EF4-FFF2-40B4-BE49-F238E27FC236}">
                <a16:creationId xmlns:a16="http://schemas.microsoft.com/office/drawing/2014/main" id="{24D966FE-A6FA-FF95-4323-D8B0D5CB0D09}"/>
              </a:ext>
            </a:extLst>
          </p:cNvPr>
          <p:cNvGrpSpPr/>
          <p:nvPr/>
        </p:nvGrpSpPr>
        <p:grpSpPr>
          <a:xfrm>
            <a:off x="0" y="0"/>
            <a:ext cx="12319094" cy="6858000"/>
            <a:chOff x="0" y="0"/>
            <a:chExt cx="12319094" cy="6858000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1A0BA3D3-57C6-3C1A-525A-FEE3C56F5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28" y="0"/>
              <a:ext cx="12192000" cy="6858000"/>
            </a:xfrm>
            <a:prstGeom prst="rect">
              <a:avLst/>
            </a:prstGeom>
          </p:spPr>
        </p:pic>
        <p:pic>
          <p:nvPicPr>
            <p:cNvPr id="3" name="Imagem 2" descr="Calendário&#10;&#10;O conteúdo gerado por IA pode estar incorreto.">
              <a:extLst>
                <a:ext uri="{FF2B5EF4-FFF2-40B4-BE49-F238E27FC236}">
                  <a16:creationId xmlns:a16="http://schemas.microsoft.com/office/drawing/2014/main" id="{E1454A53-A715-5922-CC77-5EDF722D97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6" t="4111" r="3848" b="13506"/>
            <a:stretch/>
          </p:blipFill>
          <p:spPr>
            <a:xfrm>
              <a:off x="7104008" y="125744"/>
              <a:ext cx="5215086" cy="6498772"/>
            </a:xfrm>
            <a:prstGeom prst="rect">
              <a:avLst/>
            </a:prstGeom>
          </p:spPr>
        </p:pic>
        <p:sp>
          <p:nvSpPr>
            <p:cNvPr id="8" name="CaixaDeTexto 7">
              <a:extLst>
                <a:ext uri="{FF2B5EF4-FFF2-40B4-BE49-F238E27FC236}">
                  <a16:creationId xmlns:a16="http://schemas.microsoft.com/office/drawing/2014/main" id="{9B1628E7-AD20-6CA0-45E8-561982F2A215}"/>
                </a:ext>
              </a:extLst>
            </p:cNvPr>
            <p:cNvSpPr txBox="1"/>
            <p:nvPr/>
          </p:nvSpPr>
          <p:spPr>
            <a:xfrm>
              <a:off x="0" y="6631153"/>
              <a:ext cx="12192000" cy="2202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Parte integrante da Lição 5: Celebrando com alegria - Cultura Cristã Kids Online. © 2025 Editora Cultura Cristã. Todos os direitos são reservados. </a:t>
              </a:r>
            </a:p>
          </p:txBody>
        </p:sp>
        <p:pic>
          <p:nvPicPr>
            <p:cNvPr id="9" name="Imagem 8" descr="Texto branco sobre fundo preto&#10;&#10;Descrição gerada automaticamente com confiança média">
              <a:extLst>
                <a:ext uri="{FF2B5EF4-FFF2-40B4-BE49-F238E27FC236}">
                  <a16:creationId xmlns:a16="http://schemas.microsoft.com/office/drawing/2014/main" id="{F5B51472-A96E-8A48-EB38-6976C15936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6990" y="6342866"/>
              <a:ext cx="780082" cy="3893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58225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308</Words>
  <Application>Microsoft Office PowerPoint</Application>
  <PresentationFormat>Widescreen</PresentationFormat>
  <Paragraphs>32</Paragraphs>
  <Slides>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5" baseType="lpstr">
      <vt:lpstr>ADLaM Display</vt:lpstr>
      <vt:lpstr>Aptos</vt:lpstr>
      <vt:lpstr>Aptos Display</vt:lpstr>
      <vt:lpstr>Arial</vt:lpstr>
      <vt:lpstr>Bauhaus</vt:lpstr>
      <vt:lpstr>Congenial SemiBold</vt:lpstr>
      <vt:lpstr>Montserrat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Marcia Barbutti</dc:creator>
  <cp:lastModifiedBy>Marcia Barbutti</cp:lastModifiedBy>
  <cp:revision>2</cp:revision>
  <dcterms:created xsi:type="dcterms:W3CDTF">2025-02-11T20:52:45Z</dcterms:created>
  <dcterms:modified xsi:type="dcterms:W3CDTF">2025-02-12T16:49:20Z</dcterms:modified>
</cp:coreProperties>
</file>