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E9"/>
    <a:srgbClr val="572381"/>
    <a:srgbClr val="F39400"/>
    <a:srgbClr val="EDE8F3"/>
    <a:srgbClr val="F9D5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89F29C-F7AF-4AD1-911E-87E7570801D9}" v="7" dt="2024-12-05T03:50:44.3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33" d="100"/>
          <a:sy n="33" d="100"/>
        </p:scale>
        <p:origin x="2784" y="15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ia Barbutti" userId="48780ea52503997f" providerId="LiveId" clId="{C989F29C-F7AF-4AD1-911E-87E7570801D9}"/>
    <pc:docChg chg="modSld modMainMaster">
      <pc:chgData name="Marcia Barbutti" userId="48780ea52503997f" providerId="LiveId" clId="{C989F29C-F7AF-4AD1-911E-87E7570801D9}" dt="2024-12-05T03:51:13.513" v="7" actId="732"/>
      <pc:docMkLst>
        <pc:docMk/>
      </pc:docMkLst>
      <pc:sldChg chg="modTransition">
        <pc:chgData name="Marcia Barbutti" userId="48780ea52503997f" providerId="LiveId" clId="{C989F29C-F7AF-4AD1-911E-87E7570801D9}" dt="2024-12-05T03:50:41.198" v="5"/>
        <pc:sldMkLst>
          <pc:docMk/>
          <pc:sldMk cId="122368292" sldId="257"/>
        </pc:sldMkLst>
      </pc:sldChg>
      <pc:sldChg chg="modTransition">
        <pc:chgData name="Marcia Barbutti" userId="48780ea52503997f" providerId="LiveId" clId="{C989F29C-F7AF-4AD1-911E-87E7570801D9}" dt="2024-12-05T03:50:37.013" v="4"/>
        <pc:sldMkLst>
          <pc:docMk/>
          <pc:sldMk cId="11391778" sldId="258"/>
        </pc:sldMkLst>
      </pc:sldChg>
      <pc:sldChg chg="modTransition">
        <pc:chgData name="Marcia Barbutti" userId="48780ea52503997f" providerId="LiveId" clId="{C989F29C-F7AF-4AD1-911E-87E7570801D9}" dt="2024-12-05T03:50:37.013" v="4"/>
        <pc:sldMkLst>
          <pc:docMk/>
          <pc:sldMk cId="1255311525" sldId="259"/>
        </pc:sldMkLst>
      </pc:sldChg>
      <pc:sldChg chg="modSp mod modTransition">
        <pc:chgData name="Marcia Barbutti" userId="48780ea52503997f" providerId="LiveId" clId="{C989F29C-F7AF-4AD1-911E-87E7570801D9}" dt="2024-12-05T03:51:13.513" v="7" actId="732"/>
        <pc:sldMkLst>
          <pc:docMk/>
          <pc:sldMk cId="2242464193" sldId="260"/>
        </pc:sldMkLst>
        <pc:picChg chg="mod modCrop">
          <ac:chgData name="Marcia Barbutti" userId="48780ea52503997f" providerId="LiveId" clId="{C989F29C-F7AF-4AD1-911E-87E7570801D9}" dt="2024-12-05T03:51:13.513" v="7" actId="732"/>
          <ac:picMkLst>
            <pc:docMk/>
            <pc:sldMk cId="2242464193" sldId="260"/>
            <ac:picMk id="4" creationId="{8F2F1114-5D2F-B499-E908-05AF02B80073}"/>
          </ac:picMkLst>
        </pc:picChg>
      </pc:sldChg>
      <pc:sldChg chg="modTransition">
        <pc:chgData name="Marcia Barbutti" userId="48780ea52503997f" providerId="LiveId" clId="{C989F29C-F7AF-4AD1-911E-87E7570801D9}" dt="2024-12-05T03:50:44.368" v="6"/>
        <pc:sldMkLst>
          <pc:docMk/>
          <pc:sldMk cId="247581233" sldId="261"/>
        </pc:sldMkLst>
      </pc:sldChg>
      <pc:sldChg chg="modTransition">
        <pc:chgData name="Marcia Barbutti" userId="48780ea52503997f" providerId="LiveId" clId="{C989F29C-F7AF-4AD1-911E-87E7570801D9}" dt="2024-12-05T03:50:37.013" v="4"/>
        <pc:sldMkLst>
          <pc:docMk/>
          <pc:sldMk cId="715115451" sldId="262"/>
        </pc:sldMkLst>
      </pc:sldChg>
      <pc:sldChg chg="modTransition">
        <pc:chgData name="Marcia Barbutti" userId="48780ea52503997f" providerId="LiveId" clId="{C989F29C-F7AF-4AD1-911E-87E7570801D9}" dt="2024-12-05T03:50:37.013" v="4"/>
        <pc:sldMkLst>
          <pc:docMk/>
          <pc:sldMk cId="443018614" sldId="263"/>
        </pc:sldMkLst>
      </pc:sldChg>
      <pc:sldMasterChg chg="modTransition modSldLayout">
        <pc:chgData name="Marcia Barbutti" userId="48780ea52503997f" providerId="LiveId" clId="{C989F29C-F7AF-4AD1-911E-87E7570801D9}" dt="2024-12-05T03:50:37.013" v="4"/>
        <pc:sldMasterMkLst>
          <pc:docMk/>
          <pc:sldMasterMk cId="3355068246" sldId="2147483648"/>
        </pc:sldMasterMkLst>
        <pc:sldLayoutChg chg="modTransition">
          <pc:chgData name="Marcia Barbutti" userId="48780ea52503997f" providerId="LiveId" clId="{C989F29C-F7AF-4AD1-911E-87E7570801D9}" dt="2024-12-05T03:50:37.013" v="4"/>
          <pc:sldLayoutMkLst>
            <pc:docMk/>
            <pc:sldMasterMk cId="3355068246" sldId="2147483648"/>
            <pc:sldLayoutMk cId="853864466" sldId="2147483649"/>
          </pc:sldLayoutMkLst>
        </pc:sldLayoutChg>
        <pc:sldLayoutChg chg="modTransition">
          <pc:chgData name="Marcia Barbutti" userId="48780ea52503997f" providerId="LiveId" clId="{C989F29C-F7AF-4AD1-911E-87E7570801D9}" dt="2024-12-05T03:50:37.013" v="4"/>
          <pc:sldLayoutMkLst>
            <pc:docMk/>
            <pc:sldMasterMk cId="3355068246" sldId="2147483648"/>
            <pc:sldLayoutMk cId="2359219405" sldId="2147483650"/>
          </pc:sldLayoutMkLst>
        </pc:sldLayoutChg>
        <pc:sldLayoutChg chg="modTransition">
          <pc:chgData name="Marcia Barbutti" userId="48780ea52503997f" providerId="LiveId" clId="{C989F29C-F7AF-4AD1-911E-87E7570801D9}" dt="2024-12-05T03:50:37.013" v="4"/>
          <pc:sldLayoutMkLst>
            <pc:docMk/>
            <pc:sldMasterMk cId="3355068246" sldId="2147483648"/>
            <pc:sldLayoutMk cId="449538047" sldId="2147483651"/>
          </pc:sldLayoutMkLst>
        </pc:sldLayoutChg>
        <pc:sldLayoutChg chg="modTransition">
          <pc:chgData name="Marcia Barbutti" userId="48780ea52503997f" providerId="LiveId" clId="{C989F29C-F7AF-4AD1-911E-87E7570801D9}" dt="2024-12-05T03:50:37.013" v="4"/>
          <pc:sldLayoutMkLst>
            <pc:docMk/>
            <pc:sldMasterMk cId="3355068246" sldId="2147483648"/>
            <pc:sldLayoutMk cId="427530512" sldId="2147483652"/>
          </pc:sldLayoutMkLst>
        </pc:sldLayoutChg>
        <pc:sldLayoutChg chg="modTransition">
          <pc:chgData name="Marcia Barbutti" userId="48780ea52503997f" providerId="LiveId" clId="{C989F29C-F7AF-4AD1-911E-87E7570801D9}" dt="2024-12-05T03:50:37.013" v="4"/>
          <pc:sldLayoutMkLst>
            <pc:docMk/>
            <pc:sldMasterMk cId="3355068246" sldId="2147483648"/>
            <pc:sldLayoutMk cId="143132803" sldId="2147483653"/>
          </pc:sldLayoutMkLst>
        </pc:sldLayoutChg>
        <pc:sldLayoutChg chg="modTransition">
          <pc:chgData name="Marcia Barbutti" userId="48780ea52503997f" providerId="LiveId" clId="{C989F29C-F7AF-4AD1-911E-87E7570801D9}" dt="2024-12-05T03:50:37.013" v="4"/>
          <pc:sldLayoutMkLst>
            <pc:docMk/>
            <pc:sldMasterMk cId="3355068246" sldId="2147483648"/>
            <pc:sldLayoutMk cId="1548533880" sldId="2147483654"/>
          </pc:sldLayoutMkLst>
        </pc:sldLayoutChg>
        <pc:sldLayoutChg chg="modTransition">
          <pc:chgData name="Marcia Barbutti" userId="48780ea52503997f" providerId="LiveId" clId="{C989F29C-F7AF-4AD1-911E-87E7570801D9}" dt="2024-12-05T03:50:37.013" v="4"/>
          <pc:sldLayoutMkLst>
            <pc:docMk/>
            <pc:sldMasterMk cId="3355068246" sldId="2147483648"/>
            <pc:sldLayoutMk cId="445958554" sldId="2147483655"/>
          </pc:sldLayoutMkLst>
        </pc:sldLayoutChg>
        <pc:sldLayoutChg chg="modTransition">
          <pc:chgData name="Marcia Barbutti" userId="48780ea52503997f" providerId="LiveId" clId="{C989F29C-F7AF-4AD1-911E-87E7570801D9}" dt="2024-12-05T03:50:37.013" v="4"/>
          <pc:sldLayoutMkLst>
            <pc:docMk/>
            <pc:sldMasterMk cId="3355068246" sldId="2147483648"/>
            <pc:sldLayoutMk cId="2748659994" sldId="2147483656"/>
          </pc:sldLayoutMkLst>
        </pc:sldLayoutChg>
        <pc:sldLayoutChg chg="modTransition">
          <pc:chgData name="Marcia Barbutti" userId="48780ea52503997f" providerId="LiveId" clId="{C989F29C-F7AF-4AD1-911E-87E7570801D9}" dt="2024-12-05T03:50:37.013" v="4"/>
          <pc:sldLayoutMkLst>
            <pc:docMk/>
            <pc:sldMasterMk cId="3355068246" sldId="2147483648"/>
            <pc:sldLayoutMk cId="2073548460" sldId="2147483657"/>
          </pc:sldLayoutMkLst>
        </pc:sldLayoutChg>
        <pc:sldLayoutChg chg="modTransition">
          <pc:chgData name="Marcia Barbutti" userId="48780ea52503997f" providerId="LiveId" clId="{C989F29C-F7AF-4AD1-911E-87E7570801D9}" dt="2024-12-05T03:50:37.013" v="4"/>
          <pc:sldLayoutMkLst>
            <pc:docMk/>
            <pc:sldMasterMk cId="3355068246" sldId="2147483648"/>
            <pc:sldLayoutMk cId="2234935097" sldId="2147483658"/>
          </pc:sldLayoutMkLst>
        </pc:sldLayoutChg>
        <pc:sldLayoutChg chg="modTransition">
          <pc:chgData name="Marcia Barbutti" userId="48780ea52503997f" providerId="LiveId" clId="{C989F29C-F7AF-4AD1-911E-87E7570801D9}" dt="2024-12-05T03:50:37.013" v="4"/>
          <pc:sldLayoutMkLst>
            <pc:docMk/>
            <pc:sldMasterMk cId="3355068246" sldId="2147483648"/>
            <pc:sldLayoutMk cId="3094457737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A1DB36-C180-621F-CB8F-C5EEC69257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C0F398-D155-4238-43C2-D1273BA6AF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59D1B5-C9C9-70D2-9C96-36A81786B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20DC5B6-537F-B950-6095-B4AE09F92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5560DE-DD92-CF55-0664-08509383E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3864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7B89EE-8831-C581-DBB7-F20483947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6222808-171F-565D-61C4-FC59866720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8C7B4EC-FDFE-5325-3158-8A4E6810C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6A2D7A8-466C-2C96-BEF7-B6E1FEFE4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2E50DE-5304-1E20-ACAB-9EFBB6163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4935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D7370EC-1012-47FC-84FD-55BC364373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7F3ABD3-0F3B-D9D9-E02E-7F29C30525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629F584-E639-2459-B712-B10A243A2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465E894-F014-BE80-2187-598FB4060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287B0B0-5372-A74E-7850-52C9C0A1F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4457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CD7657-C42B-09C7-4FF8-2289A886D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8256B7E-D6A9-7CC9-FF65-BD549365A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A08CBB5-6AD7-C685-9B2E-101FB03C0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4B6BAE2-D7AB-F4F5-A2EC-47CF0FB7E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FDEE949-C50A-EA70-B9B1-B5DAD3555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9219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696C52-D1E2-5C9A-8E04-7FB61B81C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DB56B2F-7E9D-DA19-2897-B6AC1B9E93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DDC4A21-5725-AE77-D02B-A773CD224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E989E56-387F-D9D8-260F-B2FD881F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71BF48-8C61-A3A0-A529-3F1CC663D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9538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AF25B6-CEF1-8F29-A14F-230860EA5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9570557-EBB4-7062-9CD7-520A3D473F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C3C5E2D-CA91-F61F-6F5B-4B7B935604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8AEFA30-FF2C-2051-C6CF-D73CDE035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593C23-0386-371C-8DA7-54E9B04CD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5A0584D-68B4-BB21-8262-58884363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530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79B5CC-A7D1-9E42-6820-29AE3545A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370D076-5D06-36DB-479A-C19EA7929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78010C1-D554-4CE6-B40B-2F00A3FEB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B4E872D-B873-91DC-A316-04E2241413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7DB3180-CE08-FC4D-7AB1-9F35EB1DA0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FD79B0F-C596-9207-EBBA-C8D2C8C11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F7F5584-C96B-A4E6-E7C2-4FEF7438C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3B4673F-F461-BDB5-7265-A4707136E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132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D120F3-4A3F-BBE8-BE12-D07C656B5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DA330C3-B9AD-E502-7A87-38B1F80C9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B7367D5-BF10-9216-8EE1-5DB173472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9166850-E8D5-2A55-112E-49EB36153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8533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B65BBD0B-0D21-1F7B-282D-54422230C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8B31EFE-1928-873E-F750-E45DDDBCC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B040DC4-FEAB-E9C3-7777-F5C66B94C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5958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81187D-723B-E368-159B-CAD164976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1B47E81-29A3-6DF1-5860-A0AE498A6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7B9B7A2-7792-E26D-E7D2-1D01CEA89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1018D8F-9044-EE4B-08F1-D35D6AAF7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3A9E8EE-FE8E-2065-CC0A-BEFEDB931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DFA6E4D-9F6A-FB82-AAC8-91826F0DB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659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561D81-A65D-E6FD-3804-AEA6C40E5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FAC3313-E82E-C984-1D57-B02193DCE7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85885CE-E0F8-8D08-CD39-FC1F7198B6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1F85293-A47E-3F48-30F2-15EA50EDB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86DFA5B-D9B9-3D75-1657-02A011805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C403E1F-7CEE-3A87-C2C4-AD7434C2A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3548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1789732-4231-F72B-94F2-39EFBF2A2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14FB0D3-8DFD-CAEA-D67A-8815FC687B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6AB4E4B-C41A-3F92-1529-E1A9FB8EFF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624737-E874-41EC-82A9-FC12DB3FA987}" type="datetimeFigureOut">
              <a:rPr lang="pt-BR" smtClean="0"/>
              <a:t>04/12/2024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1B0DB5-E6FF-500A-0CD2-A89AD3411E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649AA95-3EDA-B489-A3F1-C8408DBE00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7BA072-CEBF-4E60-ACFA-1257AE3B2F7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506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94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Agrupar 12">
            <a:extLst>
              <a:ext uri="{FF2B5EF4-FFF2-40B4-BE49-F238E27FC236}">
                <a16:creationId xmlns:a16="http://schemas.microsoft.com/office/drawing/2014/main" id="{8867F8BA-49BC-3E0F-FE91-FFA8D02A582D}"/>
              </a:ext>
            </a:extLst>
          </p:cNvPr>
          <p:cNvGrpSpPr/>
          <p:nvPr/>
        </p:nvGrpSpPr>
        <p:grpSpPr>
          <a:xfrm>
            <a:off x="0" y="0"/>
            <a:ext cx="14603022" cy="6858000"/>
            <a:chOff x="0" y="0"/>
            <a:chExt cx="14603022" cy="6858000"/>
          </a:xfrm>
        </p:grpSpPr>
        <p:sp>
          <p:nvSpPr>
            <p:cNvPr id="9" name="Semicírculo 8">
              <a:extLst>
                <a:ext uri="{FF2B5EF4-FFF2-40B4-BE49-F238E27FC236}">
                  <a16:creationId xmlns:a16="http://schemas.microsoft.com/office/drawing/2014/main" id="{19AF8B37-A18F-BEEE-490E-5D2415EE0235}"/>
                </a:ext>
              </a:extLst>
            </p:cNvPr>
            <p:cNvSpPr/>
            <p:nvPr/>
          </p:nvSpPr>
          <p:spPr>
            <a:xfrm>
              <a:off x="9780977" y="0"/>
              <a:ext cx="4822045" cy="2925921"/>
            </a:xfrm>
            <a:prstGeom prst="blockArc">
              <a:avLst>
                <a:gd name="adj1" fmla="val 10800000"/>
                <a:gd name="adj2" fmla="val 16244371"/>
                <a:gd name="adj3" fmla="val 24127"/>
              </a:avLst>
            </a:prstGeom>
            <a:solidFill>
              <a:srgbClr val="57238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tx1"/>
                </a:solidFill>
              </a:endParaRPr>
            </a:p>
          </p:txBody>
        </p:sp>
        <p:grpSp>
          <p:nvGrpSpPr>
            <p:cNvPr id="12" name="Agrupar 11">
              <a:extLst>
                <a:ext uri="{FF2B5EF4-FFF2-40B4-BE49-F238E27FC236}">
                  <a16:creationId xmlns:a16="http://schemas.microsoft.com/office/drawing/2014/main" id="{B203BC20-6342-D1B5-14C7-2272EA66E032}"/>
                </a:ext>
              </a:extLst>
            </p:cNvPr>
            <p:cNvGrpSpPr/>
            <p:nvPr/>
          </p:nvGrpSpPr>
          <p:grpSpPr>
            <a:xfrm>
              <a:off x="0" y="1447512"/>
              <a:ext cx="12192000" cy="5410488"/>
              <a:chOff x="0" y="1447512"/>
              <a:chExt cx="12192000" cy="5410488"/>
            </a:xfrm>
          </p:grpSpPr>
          <p:grpSp>
            <p:nvGrpSpPr>
              <p:cNvPr id="6" name="Agrupar 5">
                <a:extLst>
                  <a:ext uri="{FF2B5EF4-FFF2-40B4-BE49-F238E27FC236}">
                    <a16:creationId xmlns:a16="http://schemas.microsoft.com/office/drawing/2014/main" id="{6D1B22BE-8495-4886-A0E9-768983D52E44}"/>
                  </a:ext>
                </a:extLst>
              </p:cNvPr>
              <p:cNvGrpSpPr/>
              <p:nvPr/>
            </p:nvGrpSpPr>
            <p:grpSpPr>
              <a:xfrm>
                <a:off x="0" y="1447512"/>
                <a:ext cx="12192000" cy="3716784"/>
                <a:chOff x="378404" y="1180083"/>
                <a:chExt cx="11813596" cy="3716784"/>
              </a:xfrm>
            </p:grpSpPr>
            <p:pic>
              <p:nvPicPr>
                <p:cNvPr id="3" name="Imagem 2">
                  <a:extLst>
                    <a:ext uri="{FF2B5EF4-FFF2-40B4-BE49-F238E27FC236}">
                      <a16:creationId xmlns:a16="http://schemas.microsoft.com/office/drawing/2014/main" id="{30D030B1-D80B-5DE4-FBE8-224F76D784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rcRect l="3104"/>
                <a:stretch/>
              </p:blipFill>
              <p:spPr>
                <a:xfrm>
                  <a:off x="378404" y="1180083"/>
                  <a:ext cx="11813596" cy="3716784"/>
                </a:xfrm>
                <a:prstGeom prst="rect">
                  <a:avLst/>
                </a:prstGeom>
              </p:spPr>
            </p:pic>
            <p:pic>
              <p:nvPicPr>
                <p:cNvPr id="5" name="Imagem 4">
                  <a:extLst>
                    <a:ext uri="{FF2B5EF4-FFF2-40B4-BE49-F238E27FC236}">
                      <a16:creationId xmlns:a16="http://schemas.microsoft.com/office/drawing/2014/main" id="{77AFC6DA-C60B-95BC-0574-AE5E2D945B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rcRect l="68047" r="29687"/>
                <a:stretch/>
              </p:blipFill>
              <p:spPr>
                <a:xfrm>
                  <a:off x="8401049" y="1180083"/>
                  <a:ext cx="3790951" cy="3716784"/>
                </a:xfrm>
                <a:prstGeom prst="rect">
                  <a:avLst/>
                </a:prstGeom>
              </p:spPr>
            </p:pic>
          </p:grpSp>
          <p:pic>
            <p:nvPicPr>
              <p:cNvPr id="7" name="Imagem 6" descr="Logotipo&#10;&#10;Descrição gerada automaticamente">
                <a:extLst>
                  <a:ext uri="{FF2B5EF4-FFF2-40B4-BE49-F238E27FC236}">
                    <a16:creationId xmlns:a16="http://schemas.microsoft.com/office/drawing/2014/main" id="{BE9A72C8-4615-2A4B-32BD-3C88BF9852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86458" y="3029679"/>
                <a:ext cx="3220131" cy="121931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1" name="CaixaDeTexto 10">
                <a:extLst>
                  <a:ext uri="{FF2B5EF4-FFF2-40B4-BE49-F238E27FC236}">
                    <a16:creationId xmlns:a16="http://schemas.microsoft.com/office/drawing/2014/main" id="{9069C5AD-2369-9D74-2999-5EF41FD5ECA8}"/>
                  </a:ext>
                </a:extLst>
              </p:cNvPr>
              <p:cNvSpPr txBox="1"/>
              <p:nvPr/>
            </p:nvSpPr>
            <p:spPr>
              <a:xfrm>
                <a:off x="1" y="6150114"/>
                <a:ext cx="12191999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tabLst>
                    <a:tab pos="2700020" algn="ctr"/>
                    <a:tab pos="5400040" algn="r"/>
                  </a:tabLst>
                </a:pPr>
                <a:r>
                  <a:rPr lang="pt-BR" sz="4000" kern="100" dirty="0">
                    <a:solidFill>
                      <a:srgbClr val="FFF5E9"/>
                    </a:solidFill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pt-BR" sz="900" kern="100" dirty="0">
                    <a:solidFill>
                      <a:srgbClr val="FFF5E9"/>
                    </a:solidFill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Firmando os Passos “Pequenos reis, grande Deus”. © 2025 Editora Cultura Cristã. </a:t>
                </a:r>
                <a:endParaRPr lang="pt-BR" sz="40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368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1B35ADCC-28F4-18D4-D3F8-CA1463B6625B}"/>
              </a:ext>
            </a:extLst>
          </p:cNvPr>
          <p:cNvGrpSpPr/>
          <p:nvPr/>
        </p:nvGrpSpPr>
        <p:grpSpPr>
          <a:xfrm>
            <a:off x="1" y="405581"/>
            <a:ext cx="12191999" cy="6452419"/>
            <a:chOff x="1" y="405581"/>
            <a:chExt cx="12191999" cy="6452419"/>
          </a:xfrm>
        </p:grpSpPr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9A33A611-01D6-CF46-68B3-2044834F8757}"/>
                </a:ext>
              </a:extLst>
            </p:cNvPr>
            <p:cNvSpPr txBox="1"/>
            <p:nvPr/>
          </p:nvSpPr>
          <p:spPr>
            <a:xfrm>
              <a:off x="1" y="6150114"/>
              <a:ext cx="1219199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tabLst>
                  <a:tab pos="2700020" algn="ctr"/>
                  <a:tab pos="5400040" algn="r"/>
                </a:tabLst>
              </a:pPr>
              <a:r>
                <a:rPr lang="pt-BR" sz="40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pt-BR" sz="9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Firmando os Passos “Pequenos reis, grande Deus”. © 2025 Editora Cultura Cristã. </a:t>
              </a:r>
              <a:endParaRPr lang="pt-BR" sz="4000" kern="100" dirty="0">
                <a:solidFill>
                  <a:srgbClr val="FFF5E9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Imagem 3" descr="Uma imagem contendo Desenho técnico&#10;&#10;Descrição gerada automaticamente">
              <a:extLst>
                <a:ext uri="{FF2B5EF4-FFF2-40B4-BE49-F238E27FC236}">
                  <a16:creationId xmlns:a16="http://schemas.microsoft.com/office/drawing/2014/main" id="{92F087CF-0136-11BF-63C0-EB27AE8E0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7" t="34886" r="74507" b="34512"/>
            <a:stretch/>
          </p:blipFill>
          <p:spPr>
            <a:xfrm>
              <a:off x="3116826" y="405581"/>
              <a:ext cx="5958348" cy="60468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91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E253CF2-A6DE-4F45-8DB0-9E91A2861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2E506EB0-BF31-831A-D6B9-31BF6B827648}"/>
              </a:ext>
            </a:extLst>
          </p:cNvPr>
          <p:cNvGrpSpPr/>
          <p:nvPr/>
        </p:nvGrpSpPr>
        <p:grpSpPr>
          <a:xfrm>
            <a:off x="1" y="464575"/>
            <a:ext cx="12191999" cy="6393425"/>
            <a:chOff x="1" y="464575"/>
            <a:chExt cx="12191999" cy="6393425"/>
          </a:xfrm>
        </p:grpSpPr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20407E90-7F0E-87EA-772F-888D21DCA65E}"/>
                </a:ext>
              </a:extLst>
            </p:cNvPr>
            <p:cNvSpPr txBox="1"/>
            <p:nvPr/>
          </p:nvSpPr>
          <p:spPr>
            <a:xfrm>
              <a:off x="1" y="6150114"/>
              <a:ext cx="1219199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tabLst>
                  <a:tab pos="2700020" algn="ctr"/>
                  <a:tab pos="5400040" algn="r"/>
                </a:tabLst>
              </a:pPr>
              <a:r>
                <a:rPr lang="pt-BR" sz="40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pt-BR" sz="9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Firmando os Passos “Pequenos reis, grande Deus”. © 2025 Editora Cultura Cristã. </a:t>
              </a:r>
              <a:endParaRPr lang="pt-BR" sz="4000" kern="100" dirty="0">
                <a:solidFill>
                  <a:srgbClr val="FFF5E9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Imagem 3" descr="Uma imagem contendo Desenho técnico&#10;&#10;Descrição gerada automaticamente">
              <a:extLst>
                <a:ext uri="{FF2B5EF4-FFF2-40B4-BE49-F238E27FC236}">
                  <a16:creationId xmlns:a16="http://schemas.microsoft.com/office/drawing/2014/main" id="{063396A6-1956-6A55-9A9C-B4D0E75B6F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40" t="66124" r="52602" b="3872"/>
            <a:stretch/>
          </p:blipFill>
          <p:spPr>
            <a:xfrm>
              <a:off x="3087329" y="464575"/>
              <a:ext cx="6017342" cy="59288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5311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FE938E-DF59-6036-0295-D77AD8FCE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3BD044BB-DA5C-755A-C62B-A7FA3E9928BC}"/>
              </a:ext>
            </a:extLst>
          </p:cNvPr>
          <p:cNvGrpSpPr/>
          <p:nvPr/>
        </p:nvGrpSpPr>
        <p:grpSpPr>
          <a:xfrm>
            <a:off x="1" y="435077"/>
            <a:ext cx="12191999" cy="6422923"/>
            <a:chOff x="1" y="435077"/>
            <a:chExt cx="12191999" cy="6422923"/>
          </a:xfrm>
        </p:grpSpPr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DB59E2DE-414D-82EB-D602-A1F96760FB1A}"/>
                </a:ext>
              </a:extLst>
            </p:cNvPr>
            <p:cNvSpPr txBox="1"/>
            <p:nvPr/>
          </p:nvSpPr>
          <p:spPr>
            <a:xfrm>
              <a:off x="1" y="6150114"/>
              <a:ext cx="1219199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tabLst>
                  <a:tab pos="2700020" algn="ctr"/>
                  <a:tab pos="5400040" algn="r"/>
                </a:tabLst>
              </a:pPr>
              <a:r>
                <a:rPr lang="pt-BR" sz="40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pt-BR" sz="9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Firmando os Passos “Pequenos reis, grande Deus”. © 2025 Editora Cultura Cristã. </a:t>
              </a:r>
              <a:endParaRPr lang="pt-BR" sz="4000" kern="100" dirty="0">
                <a:solidFill>
                  <a:srgbClr val="FFF5E9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Imagem 3" descr="Uma imagem contendo Desenho técnico&#10;&#10;Descrição gerada automaticamente">
              <a:extLst>
                <a:ext uri="{FF2B5EF4-FFF2-40B4-BE49-F238E27FC236}">
                  <a16:creationId xmlns:a16="http://schemas.microsoft.com/office/drawing/2014/main" id="{8F2F1114-5D2F-B499-E908-05AF02B80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82" t="34813" r="52602" b="34884"/>
            <a:stretch/>
          </p:blipFill>
          <p:spPr>
            <a:xfrm>
              <a:off x="3126657" y="435077"/>
              <a:ext cx="5978013" cy="59878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2464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635655-5226-3A5E-230C-637DB416E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08B79271-ACCF-1BA6-3953-DAFE0E13860E}"/>
              </a:ext>
            </a:extLst>
          </p:cNvPr>
          <p:cNvGrpSpPr/>
          <p:nvPr/>
        </p:nvGrpSpPr>
        <p:grpSpPr>
          <a:xfrm>
            <a:off x="1" y="449826"/>
            <a:ext cx="12191999" cy="6408174"/>
            <a:chOff x="1" y="449826"/>
            <a:chExt cx="12191999" cy="6408174"/>
          </a:xfrm>
        </p:grpSpPr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D0722850-BD33-7CB6-6113-6937D5EBDB12}"/>
                </a:ext>
              </a:extLst>
            </p:cNvPr>
            <p:cNvSpPr txBox="1"/>
            <p:nvPr/>
          </p:nvSpPr>
          <p:spPr>
            <a:xfrm>
              <a:off x="1" y="6150114"/>
              <a:ext cx="1219199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tabLst>
                  <a:tab pos="2700020" algn="ctr"/>
                  <a:tab pos="5400040" algn="r"/>
                </a:tabLst>
              </a:pPr>
              <a:r>
                <a:rPr lang="pt-BR" sz="40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pt-BR" sz="9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Firmando os Passos “Pequenos reis, grande Deus”. © 2025 Editora Cultura Cristã. </a:t>
              </a:r>
              <a:endParaRPr lang="pt-BR" sz="4000" kern="100" dirty="0">
                <a:solidFill>
                  <a:srgbClr val="FFF5E9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Imagem 3" descr="Uma imagem contendo Desenho técnico&#10;&#10;Descrição gerada automaticamente">
              <a:extLst>
                <a:ext uri="{FF2B5EF4-FFF2-40B4-BE49-F238E27FC236}">
                  <a16:creationId xmlns:a16="http://schemas.microsoft.com/office/drawing/2014/main" id="{9F1E3BD8-BC5E-0D44-920F-43CB9679E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40" t="3914" r="52602" b="65932"/>
            <a:stretch/>
          </p:blipFill>
          <p:spPr>
            <a:xfrm>
              <a:off x="3087329" y="449826"/>
              <a:ext cx="6017342" cy="5958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58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B8B918-E352-D0BA-E879-449F87DFC7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176AF4C5-CF86-DAAC-6750-97999176E10C}"/>
              </a:ext>
            </a:extLst>
          </p:cNvPr>
          <p:cNvGrpSpPr/>
          <p:nvPr/>
        </p:nvGrpSpPr>
        <p:grpSpPr>
          <a:xfrm>
            <a:off x="1" y="435077"/>
            <a:ext cx="12191999" cy="6422923"/>
            <a:chOff x="1" y="435077"/>
            <a:chExt cx="12191999" cy="6422923"/>
          </a:xfrm>
        </p:grpSpPr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E6046813-4197-2F01-99BA-A555B2FC6784}"/>
                </a:ext>
              </a:extLst>
            </p:cNvPr>
            <p:cNvSpPr txBox="1"/>
            <p:nvPr/>
          </p:nvSpPr>
          <p:spPr>
            <a:xfrm>
              <a:off x="1" y="6150114"/>
              <a:ext cx="1219199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tabLst>
                  <a:tab pos="2700020" algn="ctr"/>
                  <a:tab pos="5400040" algn="r"/>
                </a:tabLst>
              </a:pPr>
              <a:r>
                <a:rPr lang="pt-BR" sz="40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pt-BR" sz="9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Firmando os Passos “Pequenos reis, grande Deus”. © 2025 Editora Cultura Cristã. </a:t>
              </a:r>
              <a:endParaRPr lang="pt-BR" sz="4000" kern="100" dirty="0">
                <a:solidFill>
                  <a:srgbClr val="FFF5E9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Imagem 3" descr="Uma imagem contendo Desenho técnico&#10;&#10;Descrição gerada automaticamente">
              <a:extLst>
                <a:ext uri="{FF2B5EF4-FFF2-40B4-BE49-F238E27FC236}">
                  <a16:creationId xmlns:a16="http://schemas.microsoft.com/office/drawing/2014/main" id="{1E5031D9-D70F-E864-332F-E94CF00E97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260" t="35076" r="8294" b="34620"/>
            <a:stretch/>
          </p:blipFill>
          <p:spPr>
            <a:xfrm>
              <a:off x="3116826" y="435077"/>
              <a:ext cx="5958347" cy="59878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5115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0BF8BD5-5FB3-F222-42BF-BF66B4B30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9AAACD56-4245-7782-6C2A-CF9DD255A6C9}"/>
              </a:ext>
            </a:extLst>
          </p:cNvPr>
          <p:cNvGrpSpPr/>
          <p:nvPr/>
        </p:nvGrpSpPr>
        <p:grpSpPr>
          <a:xfrm>
            <a:off x="1" y="435077"/>
            <a:ext cx="12191999" cy="6422923"/>
            <a:chOff x="1" y="435077"/>
            <a:chExt cx="12191999" cy="6422923"/>
          </a:xfrm>
        </p:grpSpPr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id="{CF95D8DB-9580-EDC4-C38E-6BFAA8F23071}"/>
                </a:ext>
              </a:extLst>
            </p:cNvPr>
            <p:cNvSpPr txBox="1"/>
            <p:nvPr/>
          </p:nvSpPr>
          <p:spPr>
            <a:xfrm>
              <a:off x="1" y="6150114"/>
              <a:ext cx="1219199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tabLst>
                  <a:tab pos="2700020" algn="ctr"/>
                  <a:tab pos="5400040" algn="r"/>
                </a:tabLst>
              </a:pPr>
              <a:r>
                <a:rPr lang="pt-BR" sz="40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pt-BR" sz="900" kern="100" dirty="0">
                  <a:solidFill>
                    <a:srgbClr val="FFF5E9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Firmando os Passos “Pequenos reis, grande Deus”. © 2025 Editora Cultura Cristã. </a:t>
              </a:r>
              <a:endParaRPr lang="pt-BR" sz="4000" kern="100" dirty="0">
                <a:solidFill>
                  <a:srgbClr val="FFF5E9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4" name="Imagem 3" descr="Uma imagem contendo Desenho técnico&#10;&#10;Descrição gerada automaticamente">
              <a:extLst>
                <a:ext uri="{FF2B5EF4-FFF2-40B4-BE49-F238E27FC236}">
                  <a16:creationId xmlns:a16="http://schemas.microsoft.com/office/drawing/2014/main" id="{7757E959-80F1-1930-61D6-2CE671313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965" t="34927" r="30377" b="34770"/>
            <a:stretch/>
          </p:blipFill>
          <p:spPr>
            <a:xfrm>
              <a:off x="3087330" y="435077"/>
              <a:ext cx="6017340" cy="59878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3018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119</Words>
  <Application>Microsoft Office PowerPoint</Application>
  <PresentationFormat>Widescreen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Marcia Barbutti</dc:creator>
  <cp:lastModifiedBy>Marcia Barbutti</cp:lastModifiedBy>
  <cp:revision>1</cp:revision>
  <dcterms:created xsi:type="dcterms:W3CDTF">2024-12-05T01:22:45Z</dcterms:created>
  <dcterms:modified xsi:type="dcterms:W3CDTF">2024-12-05T03:51:23Z</dcterms:modified>
</cp:coreProperties>
</file>