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84" r:id="rId3"/>
    <p:sldId id="259" r:id="rId4"/>
    <p:sldId id="285" r:id="rId5"/>
    <p:sldId id="287" r:id="rId6"/>
    <p:sldId id="288" r:id="rId7"/>
    <p:sldId id="289" r:id="rId8"/>
    <p:sldId id="290" r:id="rId9"/>
    <p:sldId id="283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EC6906"/>
    <a:srgbClr val="FAEFEE"/>
    <a:srgbClr val="FFD85B"/>
    <a:srgbClr val="66952C"/>
    <a:srgbClr val="FFD0C1"/>
    <a:srgbClr val="85C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0CFC39-F3F0-4DEF-A598-17846A67903F}" v="41" dt="2024-12-17T20:30:15.6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5278" autoAdjust="0"/>
  </p:normalViewPr>
  <p:slideViewPr>
    <p:cSldViewPr snapToGrid="0">
      <p:cViewPr varScale="1">
        <p:scale>
          <a:sx n="114" d="100"/>
          <a:sy n="114" d="100"/>
        </p:scale>
        <p:origin x="-701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elo Barreto da Silva" userId="1974bcbd6fb032c9" providerId="LiveId" clId="{020CFC39-F3F0-4DEF-A598-17846A67903F}"/>
    <pc:docChg chg="undo custSel addSld delSld modSld sldOrd">
      <pc:chgData name="Marcelo Barreto da Silva" userId="1974bcbd6fb032c9" providerId="LiveId" clId="{020CFC39-F3F0-4DEF-A598-17846A67903F}" dt="2024-12-17T20:30:15.607" v="440"/>
      <pc:docMkLst>
        <pc:docMk/>
      </pc:docMkLst>
      <pc:sldChg chg="addSp modSp mod">
        <pc:chgData name="Marcelo Barreto da Silva" userId="1974bcbd6fb032c9" providerId="LiveId" clId="{020CFC39-F3F0-4DEF-A598-17846A67903F}" dt="2024-12-17T19:23:15.920" v="423" actId="164"/>
        <pc:sldMkLst>
          <pc:docMk/>
          <pc:sldMk cId="3489886055" sldId="258"/>
        </pc:sldMkLst>
        <pc:spChg chg="mod">
          <ac:chgData name="Marcelo Barreto da Silva" userId="1974bcbd6fb032c9" providerId="LiveId" clId="{020CFC39-F3F0-4DEF-A598-17846A67903F}" dt="2024-12-17T18:57:23.735" v="417" actId="404"/>
          <ac:spMkLst>
            <pc:docMk/>
            <pc:sldMk cId="3489886055" sldId="258"/>
            <ac:spMk id="2" creationId="{AAE30E0B-2292-12C4-3F4D-C3044AEACF10}"/>
          </ac:spMkLst>
        </pc:spChg>
        <pc:spChg chg="mod">
          <ac:chgData name="Marcelo Barreto da Silva" userId="1974bcbd6fb032c9" providerId="LiveId" clId="{020CFC39-F3F0-4DEF-A598-17846A67903F}" dt="2024-12-17T19:23:15.920" v="423" actId="164"/>
          <ac:spMkLst>
            <pc:docMk/>
            <pc:sldMk cId="3489886055" sldId="258"/>
            <ac:spMk id="5" creationId="{489C13B9-33CE-FA76-9550-E586B10B8844}"/>
          </ac:spMkLst>
        </pc:spChg>
        <pc:grpChg chg="add mod">
          <ac:chgData name="Marcelo Barreto da Silva" userId="1974bcbd6fb032c9" providerId="LiveId" clId="{020CFC39-F3F0-4DEF-A598-17846A67903F}" dt="2024-12-17T19:23:15.920" v="423" actId="164"/>
          <ac:grpSpMkLst>
            <pc:docMk/>
            <pc:sldMk cId="3489886055" sldId="258"/>
            <ac:grpSpMk id="6" creationId="{1230EBD6-1184-D705-4E04-10D5F79123A6}"/>
          </ac:grpSpMkLst>
        </pc:grpChg>
        <pc:picChg chg="add mod modCrop">
          <ac:chgData name="Marcelo Barreto da Silva" userId="1974bcbd6fb032c9" providerId="LiveId" clId="{020CFC39-F3F0-4DEF-A598-17846A67903F}" dt="2024-12-17T19:23:15.920" v="423" actId="164"/>
          <ac:picMkLst>
            <pc:docMk/>
            <pc:sldMk cId="3489886055" sldId="258"/>
            <ac:picMk id="4" creationId="{5428531D-347F-8E3F-907E-3CBF978DC69A}"/>
          </ac:picMkLst>
        </pc:picChg>
        <pc:picChg chg="mod">
          <ac:chgData name="Marcelo Barreto da Silva" userId="1974bcbd6fb032c9" providerId="LiveId" clId="{020CFC39-F3F0-4DEF-A598-17846A67903F}" dt="2024-12-17T18:34:14.581" v="71" actId="1076"/>
          <ac:picMkLst>
            <pc:docMk/>
            <pc:sldMk cId="3489886055" sldId="258"/>
            <ac:picMk id="11" creationId="{649395B7-5BE5-6709-2281-B9E39293A1F1}"/>
          </ac:picMkLst>
        </pc:picChg>
      </pc:sldChg>
      <pc:sldChg chg="addSp delSp modSp mod">
        <pc:chgData name="Marcelo Barreto da Silva" userId="1974bcbd6fb032c9" providerId="LiveId" clId="{020CFC39-F3F0-4DEF-A598-17846A67903F}" dt="2024-12-17T19:23:28.902" v="425" actId="164"/>
        <pc:sldMkLst>
          <pc:docMk/>
          <pc:sldMk cId="3476884022" sldId="259"/>
        </pc:sldMkLst>
        <pc:spChg chg="mod">
          <ac:chgData name="Marcelo Barreto da Silva" userId="1974bcbd6fb032c9" providerId="LiveId" clId="{020CFC39-F3F0-4DEF-A598-17846A67903F}" dt="2024-12-17T19:23:28.902" v="425" actId="164"/>
          <ac:spMkLst>
            <pc:docMk/>
            <pc:sldMk cId="3476884022" sldId="259"/>
            <ac:spMk id="5" creationId="{93D737CE-8384-4EB7-0FCE-1084386AE63A}"/>
          </ac:spMkLst>
        </pc:spChg>
        <pc:spChg chg="del">
          <ac:chgData name="Marcelo Barreto da Silva" userId="1974bcbd6fb032c9" providerId="LiveId" clId="{020CFC39-F3F0-4DEF-A598-17846A67903F}" dt="2024-12-17T18:34:35.900" v="84" actId="478"/>
          <ac:spMkLst>
            <pc:docMk/>
            <pc:sldMk cId="3476884022" sldId="259"/>
            <ac:spMk id="6" creationId="{B92B55B1-FC93-6EB1-B0E5-1CBB82976B00}"/>
          </ac:spMkLst>
        </pc:spChg>
        <pc:grpChg chg="add mod">
          <ac:chgData name="Marcelo Barreto da Silva" userId="1974bcbd6fb032c9" providerId="LiveId" clId="{020CFC39-F3F0-4DEF-A598-17846A67903F}" dt="2024-12-17T19:23:28.902" v="425" actId="164"/>
          <ac:grpSpMkLst>
            <pc:docMk/>
            <pc:sldMk cId="3476884022" sldId="259"/>
            <ac:grpSpMk id="2" creationId="{A524CD31-E904-739E-3995-1769FFE8BBD6}"/>
          </ac:grpSpMkLst>
        </pc:grpChg>
        <pc:picChg chg="del">
          <ac:chgData name="Marcelo Barreto da Silva" userId="1974bcbd6fb032c9" providerId="LiveId" clId="{020CFC39-F3F0-4DEF-A598-17846A67903F}" dt="2024-12-17T18:34:32.905" v="83" actId="478"/>
          <ac:picMkLst>
            <pc:docMk/>
            <pc:sldMk cId="3476884022" sldId="259"/>
            <ac:picMk id="4" creationId="{800C8BE0-946A-EB24-C69F-D2DF19E6A9B5}"/>
          </ac:picMkLst>
        </pc:picChg>
        <pc:picChg chg="mod">
          <ac:chgData name="Marcelo Barreto da Silva" userId="1974bcbd6fb032c9" providerId="LiveId" clId="{020CFC39-F3F0-4DEF-A598-17846A67903F}" dt="2024-12-17T19:23:28.902" v="425" actId="164"/>
          <ac:picMkLst>
            <pc:docMk/>
            <pc:sldMk cId="3476884022" sldId="259"/>
            <ac:picMk id="8" creationId="{D13F372B-52C9-CCB0-47A4-7C2DAF8FB375}"/>
          </ac:picMkLst>
        </pc:picChg>
        <pc:picChg chg="add mod modCrop">
          <ac:chgData name="Marcelo Barreto da Silva" userId="1974bcbd6fb032c9" providerId="LiveId" clId="{020CFC39-F3F0-4DEF-A598-17846A67903F}" dt="2024-12-17T19:23:28.902" v="425" actId="164"/>
          <ac:picMkLst>
            <pc:docMk/>
            <pc:sldMk cId="3476884022" sldId="259"/>
            <ac:picMk id="9" creationId="{CF234753-1AD6-E25B-4714-8CD05834B62B}"/>
          </ac:picMkLst>
        </pc:picChg>
      </pc:sldChg>
      <pc:sldChg chg="del">
        <pc:chgData name="Marcelo Barreto da Silva" userId="1974bcbd6fb032c9" providerId="LiveId" clId="{020CFC39-F3F0-4DEF-A598-17846A67903F}" dt="2024-12-17T18:40:22.597" v="198" actId="47"/>
        <pc:sldMkLst>
          <pc:docMk/>
          <pc:sldMk cId="4271069385" sldId="276"/>
        </pc:sldMkLst>
      </pc:sldChg>
      <pc:sldChg chg="del">
        <pc:chgData name="Marcelo Barreto da Silva" userId="1974bcbd6fb032c9" providerId="LiveId" clId="{020CFC39-F3F0-4DEF-A598-17846A67903F}" dt="2024-12-17T18:40:22.597" v="198" actId="47"/>
        <pc:sldMkLst>
          <pc:docMk/>
          <pc:sldMk cId="2366577288" sldId="277"/>
        </pc:sldMkLst>
      </pc:sldChg>
      <pc:sldChg chg="del">
        <pc:chgData name="Marcelo Barreto da Silva" userId="1974bcbd6fb032c9" providerId="LiveId" clId="{020CFC39-F3F0-4DEF-A598-17846A67903F}" dt="2024-12-17T18:40:22.597" v="198" actId="47"/>
        <pc:sldMkLst>
          <pc:docMk/>
          <pc:sldMk cId="1828947870" sldId="278"/>
        </pc:sldMkLst>
      </pc:sldChg>
      <pc:sldChg chg="del">
        <pc:chgData name="Marcelo Barreto da Silva" userId="1974bcbd6fb032c9" providerId="LiveId" clId="{020CFC39-F3F0-4DEF-A598-17846A67903F}" dt="2024-12-17T18:40:22.597" v="198" actId="47"/>
        <pc:sldMkLst>
          <pc:docMk/>
          <pc:sldMk cId="1425834960" sldId="279"/>
        </pc:sldMkLst>
      </pc:sldChg>
      <pc:sldChg chg="del">
        <pc:chgData name="Marcelo Barreto da Silva" userId="1974bcbd6fb032c9" providerId="LiveId" clId="{020CFC39-F3F0-4DEF-A598-17846A67903F}" dt="2024-12-17T18:40:22.597" v="198" actId="47"/>
        <pc:sldMkLst>
          <pc:docMk/>
          <pc:sldMk cId="2995570541" sldId="280"/>
        </pc:sldMkLst>
      </pc:sldChg>
      <pc:sldChg chg="del">
        <pc:chgData name="Marcelo Barreto da Silva" userId="1974bcbd6fb032c9" providerId="LiveId" clId="{020CFC39-F3F0-4DEF-A598-17846A67903F}" dt="2024-12-17T18:40:22.597" v="198" actId="47"/>
        <pc:sldMkLst>
          <pc:docMk/>
          <pc:sldMk cId="627317967" sldId="281"/>
        </pc:sldMkLst>
      </pc:sldChg>
      <pc:sldChg chg="del">
        <pc:chgData name="Marcelo Barreto da Silva" userId="1974bcbd6fb032c9" providerId="LiveId" clId="{020CFC39-F3F0-4DEF-A598-17846A67903F}" dt="2024-12-17T18:40:26.100" v="199" actId="47"/>
        <pc:sldMkLst>
          <pc:docMk/>
          <pc:sldMk cId="1925937889" sldId="282"/>
        </pc:sldMkLst>
      </pc:sldChg>
      <pc:sldChg chg="addSp delSp modSp mod">
        <pc:chgData name="Marcelo Barreto da Silva" userId="1974bcbd6fb032c9" providerId="LiveId" clId="{020CFC39-F3F0-4DEF-A598-17846A67903F}" dt="2024-12-17T19:24:11.498" v="431" actId="164"/>
        <pc:sldMkLst>
          <pc:docMk/>
          <pc:sldMk cId="46740379" sldId="283"/>
        </pc:sldMkLst>
        <pc:spChg chg="mod">
          <ac:chgData name="Marcelo Barreto da Silva" userId="1974bcbd6fb032c9" providerId="LiveId" clId="{020CFC39-F3F0-4DEF-A598-17846A67903F}" dt="2024-12-17T19:24:11.498" v="431" actId="164"/>
          <ac:spMkLst>
            <pc:docMk/>
            <pc:sldMk cId="46740379" sldId="283"/>
            <ac:spMk id="5" creationId="{CAA09699-03D9-3580-CE81-853A7D8EA8C9}"/>
          </ac:spMkLst>
        </pc:spChg>
        <pc:spChg chg="del">
          <ac:chgData name="Marcelo Barreto da Silva" userId="1974bcbd6fb032c9" providerId="LiveId" clId="{020CFC39-F3F0-4DEF-A598-17846A67903F}" dt="2024-12-17T18:52:50.604" v="396" actId="478"/>
          <ac:spMkLst>
            <pc:docMk/>
            <pc:sldMk cId="46740379" sldId="283"/>
            <ac:spMk id="6" creationId="{9C340A23-E868-E71E-26CA-F6FB089F9496}"/>
          </ac:spMkLst>
        </pc:spChg>
        <pc:spChg chg="add mod">
          <ac:chgData name="Marcelo Barreto da Silva" userId="1974bcbd6fb032c9" providerId="LiveId" clId="{020CFC39-F3F0-4DEF-A598-17846A67903F}" dt="2024-12-17T19:24:11.498" v="431" actId="164"/>
          <ac:spMkLst>
            <pc:docMk/>
            <pc:sldMk cId="46740379" sldId="283"/>
            <ac:spMk id="7" creationId="{B1BD740B-AB14-9817-15D4-AF6C4D70EE78}"/>
          </ac:spMkLst>
        </pc:spChg>
        <pc:grpChg chg="add mod">
          <ac:chgData name="Marcelo Barreto da Silva" userId="1974bcbd6fb032c9" providerId="LiveId" clId="{020CFC39-F3F0-4DEF-A598-17846A67903F}" dt="2024-12-17T19:24:11.498" v="431" actId="164"/>
          <ac:grpSpMkLst>
            <pc:docMk/>
            <pc:sldMk cId="46740379" sldId="283"/>
            <ac:grpSpMk id="2" creationId="{763F6BDD-2D65-DEB9-36EA-4204E038F878}"/>
          </ac:grpSpMkLst>
        </pc:grpChg>
        <pc:picChg chg="add mod">
          <ac:chgData name="Marcelo Barreto da Silva" userId="1974bcbd6fb032c9" providerId="LiveId" clId="{020CFC39-F3F0-4DEF-A598-17846A67903F}" dt="2024-12-17T19:24:11.498" v="431" actId="164"/>
          <ac:picMkLst>
            <pc:docMk/>
            <pc:sldMk cId="46740379" sldId="283"/>
            <ac:picMk id="8" creationId="{00DD655E-8A5F-B379-4079-4219C50B15A8}"/>
          </ac:picMkLst>
        </pc:picChg>
        <pc:picChg chg="mod">
          <ac:chgData name="Marcelo Barreto da Silva" userId="1974bcbd6fb032c9" providerId="LiveId" clId="{020CFC39-F3F0-4DEF-A598-17846A67903F}" dt="2024-12-17T19:24:11.498" v="431" actId="164"/>
          <ac:picMkLst>
            <pc:docMk/>
            <pc:sldMk cId="46740379" sldId="283"/>
            <ac:picMk id="2054" creationId="{098487E9-C050-7388-4C9F-CD3B0AAAA644}"/>
          </ac:picMkLst>
        </pc:picChg>
      </pc:sldChg>
      <pc:sldChg chg="addSp modSp add mod">
        <pc:chgData name="Marcelo Barreto da Silva" userId="1974bcbd6fb032c9" providerId="LiveId" clId="{020CFC39-F3F0-4DEF-A598-17846A67903F}" dt="2024-12-17T19:23:23.811" v="424" actId="164"/>
        <pc:sldMkLst>
          <pc:docMk/>
          <pc:sldMk cId="3644745660" sldId="284"/>
        </pc:sldMkLst>
        <pc:spChg chg="mod">
          <ac:chgData name="Marcelo Barreto da Silva" userId="1974bcbd6fb032c9" providerId="LiveId" clId="{020CFC39-F3F0-4DEF-A598-17846A67903F}" dt="2024-12-17T19:23:23.811" v="424" actId="164"/>
          <ac:spMkLst>
            <pc:docMk/>
            <pc:sldMk cId="3644745660" sldId="284"/>
            <ac:spMk id="2" creationId="{972E6104-063D-6049-0B4B-4D8AB2E80B86}"/>
          </ac:spMkLst>
        </pc:spChg>
        <pc:spChg chg="mod">
          <ac:chgData name="Marcelo Barreto da Silva" userId="1974bcbd6fb032c9" providerId="LiveId" clId="{020CFC39-F3F0-4DEF-A598-17846A67903F}" dt="2024-12-17T19:23:23.811" v="424" actId="164"/>
          <ac:spMkLst>
            <pc:docMk/>
            <pc:sldMk cId="3644745660" sldId="284"/>
            <ac:spMk id="5" creationId="{FF232105-0235-692F-40CB-243E0627C2D0}"/>
          </ac:spMkLst>
        </pc:spChg>
        <pc:grpChg chg="add mod">
          <ac:chgData name="Marcelo Barreto da Silva" userId="1974bcbd6fb032c9" providerId="LiveId" clId="{020CFC39-F3F0-4DEF-A598-17846A67903F}" dt="2024-12-17T19:23:23.811" v="424" actId="164"/>
          <ac:grpSpMkLst>
            <pc:docMk/>
            <pc:sldMk cId="3644745660" sldId="284"/>
            <ac:grpSpMk id="3" creationId="{AF7289A3-8F40-ACE2-A20C-45962C546C64}"/>
          </ac:grpSpMkLst>
        </pc:grpChg>
        <pc:picChg chg="mod">
          <ac:chgData name="Marcelo Barreto da Silva" userId="1974bcbd6fb032c9" providerId="LiveId" clId="{020CFC39-F3F0-4DEF-A598-17846A67903F}" dt="2024-12-17T19:23:23.811" v="424" actId="164"/>
          <ac:picMkLst>
            <pc:docMk/>
            <pc:sldMk cId="3644745660" sldId="284"/>
            <ac:picMk id="11" creationId="{C9BCEAEB-C84A-7BA3-556E-B7C5C42F0FC4}"/>
          </ac:picMkLst>
        </pc:picChg>
      </pc:sldChg>
      <pc:sldChg chg="addSp modSp add mod ord">
        <pc:chgData name="Marcelo Barreto da Silva" userId="1974bcbd6fb032c9" providerId="LiveId" clId="{020CFC39-F3F0-4DEF-A598-17846A67903F}" dt="2024-12-17T19:23:34.219" v="426" actId="164"/>
        <pc:sldMkLst>
          <pc:docMk/>
          <pc:sldMk cId="2295997009" sldId="285"/>
        </pc:sldMkLst>
        <pc:spChg chg="mod">
          <ac:chgData name="Marcelo Barreto da Silva" userId="1974bcbd6fb032c9" providerId="LiveId" clId="{020CFC39-F3F0-4DEF-A598-17846A67903F}" dt="2024-12-17T19:23:34.219" v="426" actId="164"/>
          <ac:spMkLst>
            <pc:docMk/>
            <pc:sldMk cId="2295997009" sldId="285"/>
            <ac:spMk id="2" creationId="{EDC6BD49-3C9E-9070-2D7A-11296E46D184}"/>
          </ac:spMkLst>
        </pc:spChg>
        <pc:spChg chg="mod">
          <ac:chgData name="Marcelo Barreto da Silva" userId="1974bcbd6fb032c9" providerId="LiveId" clId="{020CFC39-F3F0-4DEF-A598-17846A67903F}" dt="2024-12-17T19:23:34.219" v="426" actId="164"/>
          <ac:spMkLst>
            <pc:docMk/>
            <pc:sldMk cId="2295997009" sldId="285"/>
            <ac:spMk id="5" creationId="{CFBBD32F-30C6-7A9A-152B-3C27013C7C0E}"/>
          </ac:spMkLst>
        </pc:spChg>
        <pc:grpChg chg="add mod">
          <ac:chgData name="Marcelo Barreto da Silva" userId="1974bcbd6fb032c9" providerId="LiveId" clId="{020CFC39-F3F0-4DEF-A598-17846A67903F}" dt="2024-12-17T19:23:34.219" v="426" actId="164"/>
          <ac:grpSpMkLst>
            <pc:docMk/>
            <pc:sldMk cId="2295997009" sldId="285"/>
            <ac:grpSpMk id="3" creationId="{D3ECA4B7-9311-9B29-5443-EE6C23A5AC3D}"/>
          </ac:grpSpMkLst>
        </pc:grpChg>
        <pc:picChg chg="mod">
          <ac:chgData name="Marcelo Barreto da Silva" userId="1974bcbd6fb032c9" providerId="LiveId" clId="{020CFC39-F3F0-4DEF-A598-17846A67903F}" dt="2024-12-17T19:23:34.219" v="426" actId="164"/>
          <ac:picMkLst>
            <pc:docMk/>
            <pc:sldMk cId="2295997009" sldId="285"/>
            <ac:picMk id="11" creationId="{10645B0C-7C5F-1920-2A98-3963CDF5D4C6}"/>
          </ac:picMkLst>
        </pc:picChg>
      </pc:sldChg>
      <pc:sldChg chg="new del">
        <pc:chgData name="Marcelo Barreto da Silva" userId="1974bcbd6fb032c9" providerId="LiveId" clId="{020CFC39-F3F0-4DEF-A598-17846A67903F}" dt="2024-12-17T18:48:27.132" v="345" actId="47"/>
        <pc:sldMkLst>
          <pc:docMk/>
          <pc:sldMk cId="4021518747" sldId="286"/>
        </pc:sldMkLst>
      </pc:sldChg>
      <pc:sldChg chg="addSp delSp modSp add mod ord modAnim">
        <pc:chgData name="Marcelo Barreto da Silva" userId="1974bcbd6fb032c9" providerId="LiveId" clId="{020CFC39-F3F0-4DEF-A598-17846A67903F}" dt="2024-12-17T20:30:15.607" v="440"/>
        <pc:sldMkLst>
          <pc:docMk/>
          <pc:sldMk cId="1107779657" sldId="287"/>
        </pc:sldMkLst>
        <pc:spChg chg="mod">
          <ac:chgData name="Marcelo Barreto da Silva" userId="1974bcbd6fb032c9" providerId="LiveId" clId="{020CFC39-F3F0-4DEF-A598-17846A67903F}" dt="2024-12-17T19:23:43.632" v="427" actId="164"/>
          <ac:spMkLst>
            <pc:docMk/>
            <pc:sldMk cId="1107779657" sldId="287"/>
            <ac:spMk id="5" creationId="{E3D7A32B-1838-3D46-72ED-C7BD29FD456B}"/>
          </ac:spMkLst>
        </pc:spChg>
        <pc:spChg chg="add mod">
          <ac:chgData name="Marcelo Barreto da Silva" userId="1974bcbd6fb032c9" providerId="LiveId" clId="{020CFC39-F3F0-4DEF-A598-17846A67903F}" dt="2024-12-17T18:46:22.556" v="313" actId="164"/>
          <ac:spMkLst>
            <pc:docMk/>
            <pc:sldMk cId="1107779657" sldId="287"/>
            <ac:spMk id="13" creationId="{F8E60EB6-0823-3554-E44F-71F1BAC41F84}"/>
          </ac:spMkLst>
        </pc:spChg>
        <pc:spChg chg="add mod">
          <ac:chgData name="Marcelo Barreto da Silva" userId="1974bcbd6fb032c9" providerId="LiveId" clId="{020CFC39-F3F0-4DEF-A598-17846A67903F}" dt="2024-12-17T18:46:26.028" v="314" actId="164"/>
          <ac:spMkLst>
            <pc:docMk/>
            <pc:sldMk cId="1107779657" sldId="287"/>
            <ac:spMk id="15" creationId="{17AE18D6-9DB5-B983-AD2D-1C1724C2E014}"/>
          </ac:spMkLst>
        </pc:spChg>
        <pc:spChg chg="add mod">
          <ac:chgData name="Marcelo Barreto da Silva" userId="1974bcbd6fb032c9" providerId="LiveId" clId="{020CFC39-F3F0-4DEF-A598-17846A67903F}" dt="2024-12-17T18:46:30.097" v="315" actId="164"/>
          <ac:spMkLst>
            <pc:docMk/>
            <pc:sldMk cId="1107779657" sldId="287"/>
            <ac:spMk id="16" creationId="{6E07B6D8-9DBA-BAB0-01EF-F6811B140EC3}"/>
          </ac:spMkLst>
        </pc:spChg>
        <pc:grpChg chg="add mod">
          <ac:chgData name="Marcelo Barreto da Silva" userId="1974bcbd6fb032c9" providerId="LiveId" clId="{020CFC39-F3F0-4DEF-A598-17846A67903F}" dt="2024-12-17T19:23:43.632" v="427" actId="164"/>
          <ac:grpSpMkLst>
            <pc:docMk/>
            <pc:sldMk cId="1107779657" sldId="287"/>
            <ac:grpSpMk id="2" creationId="{154B318A-BEEA-2DB4-7C6C-CA461E1EA81F}"/>
          </ac:grpSpMkLst>
        </pc:grpChg>
        <pc:grpChg chg="add mod">
          <ac:chgData name="Marcelo Barreto da Silva" userId="1974bcbd6fb032c9" providerId="LiveId" clId="{020CFC39-F3F0-4DEF-A598-17846A67903F}" dt="2024-12-17T18:46:22.556" v="313" actId="164"/>
          <ac:grpSpMkLst>
            <pc:docMk/>
            <pc:sldMk cId="1107779657" sldId="287"/>
            <ac:grpSpMk id="17" creationId="{E991BDE7-9B52-8A05-2E3F-00DA2E0AD00C}"/>
          </ac:grpSpMkLst>
        </pc:grpChg>
        <pc:grpChg chg="add mod">
          <ac:chgData name="Marcelo Barreto da Silva" userId="1974bcbd6fb032c9" providerId="LiveId" clId="{020CFC39-F3F0-4DEF-A598-17846A67903F}" dt="2024-12-17T18:46:26.028" v="314" actId="164"/>
          <ac:grpSpMkLst>
            <pc:docMk/>
            <pc:sldMk cId="1107779657" sldId="287"/>
            <ac:grpSpMk id="18" creationId="{69269BFE-197A-D4D0-A3F8-489FE2DD4941}"/>
          </ac:grpSpMkLst>
        </pc:grpChg>
        <pc:grpChg chg="add mod">
          <ac:chgData name="Marcelo Barreto da Silva" userId="1974bcbd6fb032c9" providerId="LiveId" clId="{020CFC39-F3F0-4DEF-A598-17846A67903F}" dt="2024-12-17T18:46:30.097" v="315" actId="164"/>
          <ac:grpSpMkLst>
            <pc:docMk/>
            <pc:sldMk cId="1107779657" sldId="287"/>
            <ac:grpSpMk id="19" creationId="{26571CE5-63A7-FCF6-4CDF-DD024398D52A}"/>
          </ac:grpSpMkLst>
        </pc:grpChg>
        <pc:graphicFrameChg chg="add del mod">
          <ac:chgData name="Marcelo Barreto da Silva" userId="1974bcbd6fb032c9" providerId="LiveId" clId="{020CFC39-F3F0-4DEF-A598-17846A67903F}" dt="2024-12-17T18:46:18.403" v="312" actId="478"/>
          <ac:graphicFrameMkLst>
            <pc:docMk/>
            <pc:sldMk cId="1107779657" sldId="287"/>
            <ac:graphicFrameMk id="14" creationId="{C9BB214B-F409-C99B-0CA5-95DEE1AEBDCE}"/>
          </ac:graphicFrameMkLst>
        </pc:graphicFrameChg>
        <pc:picChg chg="add mod">
          <ac:chgData name="Marcelo Barreto da Silva" userId="1974bcbd6fb032c9" providerId="LiveId" clId="{020CFC39-F3F0-4DEF-A598-17846A67903F}" dt="2024-12-17T18:41:32.322" v="221"/>
          <ac:picMkLst>
            <pc:docMk/>
            <pc:sldMk cId="1107779657" sldId="287"/>
            <ac:picMk id="3" creationId="{2F2A33FA-82EE-3886-24FC-B7B3D3E1B4B3}"/>
          </ac:picMkLst>
        </pc:picChg>
        <pc:picChg chg="add mod modCrop">
          <ac:chgData name="Marcelo Barreto da Silva" userId="1974bcbd6fb032c9" providerId="LiveId" clId="{020CFC39-F3F0-4DEF-A598-17846A67903F}" dt="2024-12-17T18:46:26.028" v="314" actId="164"/>
          <ac:picMkLst>
            <pc:docMk/>
            <pc:sldMk cId="1107779657" sldId="287"/>
            <ac:picMk id="6" creationId="{5C4C9554-00EC-83E7-B030-9839B125F3F8}"/>
          </ac:picMkLst>
        </pc:picChg>
        <pc:picChg chg="mod">
          <ac:chgData name="Marcelo Barreto da Silva" userId="1974bcbd6fb032c9" providerId="LiveId" clId="{020CFC39-F3F0-4DEF-A598-17846A67903F}" dt="2024-12-17T19:23:43.632" v="427" actId="164"/>
          <ac:picMkLst>
            <pc:docMk/>
            <pc:sldMk cId="1107779657" sldId="287"/>
            <ac:picMk id="8" creationId="{ED2A5210-68AF-809A-1708-E0C0E6371B01}"/>
          </ac:picMkLst>
        </pc:picChg>
        <pc:picChg chg="del">
          <ac:chgData name="Marcelo Barreto da Silva" userId="1974bcbd6fb032c9" providerId="LiveId" clId="{020CFC39-F3F0-4DEF-A598-17846A67903F}" dt="2024-12-17T18:41:07.301" v="216" actId="478"/>
          <ac:picMkLst>
            <pc:docMk/>
            <pc:sldMk cId="1107779657" sldId="287"/>
            <ac:picMk id="9" creationId="{4328FBCA-B305-9D31-1DA8-557377DA9B6E}"/>
          </ac:picMkLst>
        </pc:picChg>
        <pc:picChg chg="add mod modCrop">
          <ac:chgData name="Marcelo Barreto da Silva" userId="1974bcbd6fb032c9" providerId="LiveId" clId="{020CFC39-F3F0-4DEF-A598-17846A67903F}" dt="2024-12-17T18:46:22.556" v="313" actId="164"/>
          <ac:picMkLst>
            <pc:docMk/>
            <pc:sldMk cId="1107779657" sldId="287"/>
            <ac:picMk id="10" creationId="{A0D3B3A1-7B97-2573-C05A-20D0BE88ADFC}"/>
          </ac:picMkLst>
        </pc:picChg>
        <pc:picChg chg="add mod modCrop">
          <ac:chgData name="Marcelo Barreto da Silva" userId="1974bcbd6fb032c9" providerId="LiveId" clId="{020CFC39-F3F0-4DEF-A598-17846A67903F}" dt="2024-12-17T18:46:30.097" v="315" actId="164"/>
          <ac:picMkLst>
            <pc:docMk/>
            <pc:sldMk cId="1107779657" sldId="287"/>
            <ac:picMk id="12" creationId="{81240D75-BDA8-BCAD-C86E-CFADC1D65A13}"/>
          </ac:picMkLst>
        </pc:picChg>
      </pc:sldChg>
      <pc:sldChg chg="addSp modSp add mod ord">
        <pc:chgData name="Marcelo Barreto da Silva" userId="1974bcbd6fb032c9" providerId="LiveId" clId="{020CFC39-F3F0-4DEF-A598-17846A67903F}" dt="2024-12-17T19:23:53.061" v="428" actId="164"/>
        <pc:sldMkLst>
          <pc:docMk/>
          <pc:sldMk cId="607469001" sldId="288"/>
        </pc:sldMkLst>
        <pc:spChg chg="mod">
          <ac:chgData name="Marcelo Barreto da Silva" userId="1974bcbd6fb032c9" providerId="LiveId" clId="{020CFC39-F3F0-4DEF-A598-17846A67903F}" dt="2024-12-17T19:23:53.061" v="428" actId="164"/>
          <ac:spMkLst>
            <pc:docMk/>
            <pc:sldMk cId="607469001" sldId="288"/>
            <ac:spMk id="2" creationId="{3423BBDA-324D-78AB-EC4A-F070D2FFC561}"/>
          </ac:spMkLst>
        </pc:spChg>
        <pc:spChg chg="mod">
          <ac:chgData name="Marcelo Barreto da Silva" userId="1974bcbd6fb032c9" providerId="LiveId" clId="{020CFC39-F3F0-4DEF-A598-17846A67903F}" dt="2024-12-17T19:23:53.061" v="428" actId="164"/>
          <ac:spMkLst>
            <pc:docMk/>
            <pc:sldMk cId="607469001" sldId="288"/>
            <ac:spMk id="5" creationId="{38DB91D8-FBAF-709F-9992-60D4116BA689}"/>
          </ac:spMkLst>
        </pc:spChg>
        <pc:grpChg chg="add mod">
          <ac:chgData name="Marcelo Barreto da Silva" userId="1974bcbd6fb032c9" providerId="LiveId" clId="{020CFC39-F3F0-4DEF-A598-17846A67903F}" dt="2024-12-17T19:23:53.061" v="428" actId="164"/>
          <ac:grpSpMkLst>
            <pc:docMk/>
            <pc:sldMk cId="607469001" sldId="288"/>
            <ac:grpSpMk id="3" creationId="{7D243180-229F-176B-2B07-34CFE4C9F716}"/>
          </ac:grpSpMkLst>
        </pc:grpChg>
        <pc:picChg chg="mod">
          <ac:chgData name="Marcelo Barreto da Silva" userId="1974bcbd6fb032c9" providerId="LiveId" clId="{020CFC39-F3F0-4DEF-A598-17846A67903F}" dt="2024-12-17T19:23:53.061" v="428" actId="164"/>
          <ac:picMkLst>
            <pc:docMk/>
            <pc:sldMk cId="607469001" sldId="288"/>
            <ac:picMk id="11" creationId="{BB9CA75F-0910-40AD-D5BC-C76469C11954}"/>
          </ac:picMkLst>
        </pc:picChg>
      </pc:sldChg>
      <pc:sldChg chg="addSp delSp modSp add mod ord delAnim">
        <pc:chgData name="Marcelo Barreto da Silva" userId="1974bcbd6fb032c9" providerId="LiveId" clId="{020CFC39-F3F0-4DEF-A598-17846A67903F}" dt="2024-12-17T19:23:58.506" v="429" actId="164"/>
        <pc:sldMkLst>
          <pc:docMk/>
          <pc:sldMk cId="3159028309" sldId="289"/>
        </pc:sldMkLst>
        <pc:spChg chg="mod">
          <ac:chgData name="Marcelo Barreto da Silva" userId="1974bcbd6fb032c9" providerId="LiveId" clId="{020CFC39-F3F0-4DEF-A598-17846A67903F}" dt="2024-12-17T19:23:58.506" v="429" actId="164"/>
          <ac:spMkLst>
            <pc:docMk/>
            <pc:sldMk cId="3159028309" sldId="289"/>
            <ac:spMk id="5" creationId="{198AD7EF-AEFD-7370-2DE0-E1E311A8BA73}"/>
          </ac:spMkLst>
        </pc:spChg>
        <pc:spChg chg="del topLvl">
          <ac:chgData name="Marcelo Barreto da Silva" userId="1974bcbd6fb032c9" providerId="LiveId" clId="{020CFC39-F3F0-4DEF-A598-17846A67903F}" dt="2024-12-17T18:48:36.594" v="349" actId="478"/>
          <ac:spMkLst>
            <pc:docMk/>
            <pc:sldMk cId="3159028309" sldId="289"/>
            <ac:spMk id="16" creationId="{31B33269-E33C-FC3C-8DF1-C6E7FE4365A0}"/>
          </ac:spMkLst>
        </pc:spChg>
        <pc:grpChg chg="add mod">
          <ac:chgData name="Marcelo Barreto da Silva" userId="1974bcbd6fb032c9" providerId="LiveId" clId="{020CFC39-F3F0-4DEF-A598-17846A67903F}" dt="2024-12-17T19:23:58.506" v="429" actId="164"/>
          <ac:grpSpMkLst>
            <pc:docMk/>
            <pc:sldMk cId="3159028309" sldId="289"/>
            <ac:grpSpMk id="2" creationId="{F725D4AD-5974-1A78-AC1D-03A1724B80E4}"/>
          </ac:grpSpMkLst>
        </pc:grpChg>
        <pc:grpChg chg="del">
          <ac:chgData name="Marcelo Barreto da Silva" userId="1974bcbd6fb032c9" providerId="LiveId" clId="{020CFC39-F3F0-4DEF-A598-17846A67903F}" dt="2024-12-17T18:48:34.704" v="348" actId="478"/>
          <ac:grpSpMkLst>
            <pc:docMk/>
            <pc:sldMk cId="3159028309" sldId="289"/>
            <ac:grpSpMk id="17" creationId="{5A130D92-8E44-5849-106F-46141DD6A65B}"/>
          </ac:grpSpMkLst>
        </pc:grpChg>
        <pc:grpChg chg="del">
          <ac:chgData name="Marcelo Barreto da Silva" userId="1974bcbd6fb032c9" providerId="LiveId" clId="{020CFC39-F3F0-4DEF-A598-17846A67903F}" dt="2024-12-17T18:48:33.881" v="347" actId="478"/>
          <ac:grpSpMkLst>
            <pc:docMk/>
            <pc:sldMk cId="3159028309" sldId="289"/>
            <ac:grpSpMk id="18" creationId="{987FD81D-631A-BF27-AF56-62A49AB678A4}"/>
          </ac:grpSpMkLst>
        </pc:grpChg>
        <pc:grpChg chg="del">
          <ac:chgData name="Marcelo Barreto da Silva" userId="1974bcbd6fb032c9" providerId="LiveId" clId="{020CFC39-F3F0-4DEF-A598-17846A67903F}" dt="2024-12-17T18:48:32.625" v="346" actId="478"/>
          <ac:grpSpMkLst>
            <pc:docMk/>
            <pc:sldMk cId="3159028309" sldId="289"/>
            <ac:grpSpMk id="19" creationId="{EE484348-AEBC-9E33-2BDF-B9746A81AA0D}"/>
          </ac:grpSpMkLst>
        </pc:grpChg>
        <pc:picChg chg="add mod modCrop">
          <ac:chgData name="Marcelo Barreto da Silva" userId="1974bcbd6fb032c9" providerId="LiveId" clId="{020CFC39-F3F0-4DEF-A598-17846A67903F}" dt="2024-12-17T19:23:58.506" v="429" actId="164"/>
          <ac:picMkLst>
            <pc:docMk/>
            <pc:sldMk cId="3159028309" sldId="289"/>
            <ac:picMk id="3" creationId="{E0F28592-2875-A81C-C78B-C4A4166918C1}"/>
          </ac:picMkLst>
        </pc:picChg>
        <pc:picChg chg="mod">
          <ac:chgData name="Marcelo Barreto da Silva" userId="1974bcbd6fb032c9" providerId="LiveId" clId="{020CFC39-F3F0-4DEF-A598-17846A67903F}" dt="2024-12-17T19:23:58.506" v="429" actId="164"/>
          <ac:picMkLst>
            <pc:docMk/>
            <pc:sldMk cId="3159028309" sldId="289"/>
            <ac:picMk id="8" creationId="{6F920F04-058B-A6F2-741E-6B519DB6C60E}"/>
          </ac:picMkLst>
        </pc:picChg>
        <pc:picChg chg="del topLvl">
          <ac:chgData name="Marcelo Barreto da Silva" userId="1974bcbd6fb032c9" providerId="LiveId" clId="{020CFC39-F3F0-4DEF-A598-17846A67903F}" dt="2024-12-17T18:48:32.625" v="346" actId="478"/>
          <ac:picMkLst>
            <pc:docMk/>
            <pc:sldMk cId="3159028309" sldId="289"/>
            <ac:picMk id="12" creationId="{D1319884-E2CC-B739-5747-6E2397F8A722}"/>
          </ac:picMkLst>
        </pc:picChg>
      </pc:sldChg>
      <pc:sldChg chg="addSp delSp modSp add mod">
        <pc:chgData name="Marcelo Barreto da Silva" userId="1974bcbd6fb032c9" providerId="LiveId" clId="{020CFC39-F3F0-4DEF-A598-17846A67903F}" dt="2024-12-17T19:24:03.757" v="430" actId="164"/>
        <pc:sldMkLst>
          <pc:docMk/>
          <pc:sldMk cId="355474252" sldId="290"/>
        </pc:sldMkLst>
        <pc:spChg chg="mod">
          <ac:chgData name="Marcelo Barreto da Silva" userId="1974bcbd6fb032c9" providerId="LiveId" clId="{020CFC39-F3F0-4DEF-A598-17846A67903F}" dt="2024-12-17T19:24:03.757" v="430" actId="164"/>
          <ac:spMkLst>
            <pc:docMk/>
            <pc:sldMk cId="355474252" sldId="290"/>
            <ac:spMk id="5" creationId="{F758913E-8007-2575-C225-DC12AE654F6F}"/>
          </ac:spMkLst>
        </pc:spChg>
        <pc:spChg chg="add mod">
          <ac:chgData name="Marcelo Barreto da Silva" userId="1974bcbd6fb032c9" providerId="LiveId" clId="{020CFC39-F3F0-4DEF-A598-17846A67903F}" dt="2024-12-17T19:24:03.757" v="430" actId="164"/>
          <ac:spMkLst>
            <pc:docMk/>
            <pc:sldMk cId="355474252" sldId="290"/>
            <ac:spMk id="10" creationId="{39B196F2-8333-77CD-75DE-B0BDC63AA2AD}"/>
          </ac:spMkLst>
        </pc:spChg>
        <pc:grpChg chg="add mod">
          <ac:chgData name="Marcelo Barreto da Silva" userId="1974bcbd6fb032c9" providerId="LiveId" clId="{020CFC39-F3F0-4DEF-A598-17846A67903F}" dt="2024-12-17T19:24:03.757" v="430" actId="164"/>
          <ac:grpSpMkLst>
            <pc:docMk/>
            <pc:sldMk cId="355474252" sldId="290"/>
            <ac:grpSpMk id="2" creationId="{88EA7D2E-C0B4-58CE-B961-B35593289B39}"/>
          </ac:grpSpMkLst>
        </pc:grpChg>
        <pc:picChg chg="del">
          <ac:chgData name="Marcelo Barreto da Silva" userId="1974bcbd6fb032c9" providerId="LiveId" clId="{020CFC39-F3F0-4DEF-A598-17846A67903F}" dt="2024-12-17T18:49:58.336" v="362" actId="478"/>
          <ac:picMkLst>
            <pc:docMk/>
            <pc:sldMk cId="355474252" sldId="290"/>
            <ac:picMk id="3" creationId="{A2EE83E3-F2F2-2AEB-4BF0-F7298FE25B40}"/>
          </ac:picMkLst>
        </pc:picChg>
        <pc:picChg chg="add mod modCrop">
          <ac:chgData name="Marcelo Barreto da Silva" userId="1974bcbd6fb032c9" providerId="LiveId" clId="{020CFC39-F3F0-4DEF-A598-17846A67903F}" dt="2024-12-17T19:24:03.757" v="430" actId="164"/>
          <ac:picMkLst>
            <pc:docMk/>
            <pc:sldMk cId="355474252" sldId="290"/>
            <ac:picMk id="4" creationId="{E1177B23-3785-B9C5-2416-3EBFF1C4D204}"/>
          </ac:picMkLst>
        </pc:picChg>
        <pc:picChg chg="add del mod">
          <ac:chgData name="Marcelo Barreto da Silva" userId="1974bcbd6fb032c9" providerId="LiveId" clId="{020CFC39-F3F0-4DEF-A598-17846A67903F}" dt="2024-12-17T18:50:38.939" v="374" actId="478"/>
          <ac:picMkLst>
            <pc:docMk/>
            <pc:sldMk cId="355474252" sldId="290"/>
            <ac:picMk id="7" creationId="{4E9B3456-8792-C86E-5D3D-5E35E8D7E127}"/>
          </ac:picMkLst>
        </pc:picChg>
        <pc:picChg chg="mod">
          <ac:chgData name="Marcelo Barreto da Silva" userId="1974bcbd6fb032c9" providerId="LiveId" clId="{020CFC39-F3F0-4DEF-A598-17846A67903F}" dt="2024-12-17T19:24:03.757" v="430" actId="164"/>
          <ac:picMkLst>
            <pc:docMk/>
            <pc:sldMk cId="355474252" sldId="290"/>
            <ac:picMk id="8" creationId="{48B885CC-3077-B2DF-B267-4EA622C8F6FD}"/>
          </ac:picMkLst>
        </pc:picChg>
      </pc:sldChg>
      <pc:sldChg chg="addSp delSp modSp add del mod ord">
        <pc:chgData name="Marcelo Barreto da Silva" userId="1974bcbd6fb032c9" providerId="LiveId" clId="{020CFC39-F3F0-4DEF-A598-17846A67903F}" dt="2024-12-17T18:57:02.303" v="413" actId="47"/>
        <pc:sldMkLst>
          <pc:docMk/>
          <pc:sldMk cId="2016351627" sldId="291"/>
        </pc:sldMkLst>
        <pc:picChg chg="add mod modCrop">
          <ac:chgData name="Marcelo Barreto da Silva" userId="1974bcbd6fb032c9" providerId="LiveId" clId="{020CFC39-F3F0-4DEF-A598-17846A67903F}" dt="2024-12-17T18:56:55.117" v="410" actId="14100"/>
          <ac:picMkLst>
            <pc:docMk/>
            <pc:sldMk cId="2016351627" sldId="291"/>
            <ac:picMk id="3" creationId="{D6BD006F-5A8F-FD69-D764-1CC09C677B41}"/>
          </ac:picMkLst>
        </pc:picChg>
        <pc:picChg chg="add mod modCrop">
          <ac:chgData name="Marcelo Barreto da Silva" userId="1974bcbd6fb032c9" providerId="LiveId" clId="{020CFC39-F3F0-4DEF-A598-17846A67903F}" dt="2024-12-17T18:57:00.316" v="412" actId="1076"/>
          <ac:picMkLst>
            <pc:docMk/>
            <pc:sldMk cId="2016351627" sldId="291"/>
            <ac:picMk id="4" creationId="{2A3ABF43-E94A-3E39-89D8-09497EDE01E8}"/>
          </ac:picMkLst>
        </pc:picChg>
        <pc:picChg chg="del">
          <ac:chgData name="Marcelo Barreto da Silva" userId="1974bcbd6fb032c9" providerId="LiveId" clId="{020CFC39-F3F0-4DEF-A598-17846A67903F}" dt="2024-12-17T18:56:13.740" v="402" actId="478"/>
          <ac:picMkLst>
            <pc:docMk/>
            <pc:sldMk cId="2016351627" sldId="291"/>
            <ac:picMk id="9" creationId="{88FBD3DC-85CB-D666-1946-8F45651A056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0F618-C32D-4B9F-BE7E-0D1A85A388F3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9BE47-E7EA-4906-B48E-3E97325B3D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8969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Fontes utilizadas: Montserrat </a:t>
            </a:r>
            <a:r>
              <a:rPr lang="pt-BR" dirty="0" err="1"/>
              <a:t>Medium</a:t>
            </a:r>
            <a:r>
              <a:rPr lang="pt-BR" dirty="0"/>
              <a:t>, Montserrat </a:t>
            </a:r>
            <a:r>
              <a:rPr lang="pt-BR" dirty="0" err="1"/>
              <a:t>Semibold</a:t>
            </a:r>
            <a:r>
              <a:rPr lang="pt-BR" dirty="0"/>
              <a:t> e Montserrat Black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BE47-E7EA-4906-B48E-3E97325B3DE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7746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D9D8EF7-B42F-796C-AA2A-E2001A12E0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45EC1DA7-3F2B-D970-5F70-F4820A1569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EA74769B-CA9E-A588-23AA-522B02ACF5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Fontes utilizadas: Montserrat </a:t>
            </a:r>
            <a:r>
              <a:rPr lang="pt-BR" dirty="0" err="1"/>
              <a:t>Medium</a:t>
            </a:r>
            <a:r>
              <a:rPr lang="pt-BR" dirty="0"/>
              <a:t>, Montserrat </a:t>
            </a:r>
            <a:r>
              <a:rPr lang="pt-BR" dirty="0" err="1"/>
              <a:t>Semibold</a:t>
            </a:r>
            <a:r>
              <a:rPr lang="pt-BR" dirty="0"/>
              <a:t> e Montserrat Black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69B77F58-52EF-4915-EAC2-24ACD22FF0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BE47-E7EA-4906-B48E-3E97325B3DE0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1682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8596667-57CB-158D-D2A8-19510732D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C0253DF0-D725-C5C4-4B8D-3BEAA28402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1354DAF5-6274-7782-9B96-81D77293E4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Fontes utilizadas: Montserrat </a:t>
            </a:r>
            <a:r>
              <a:rPr lang="pt-BR" dirty="0" err="1"/>
              <a:t>Medium</a:t>
            </a:r>
            <a:r>
              <a:rPr lang="pt-BR" dirty="0"/>
              <a:t>, Montserrat </a:t>
            </a:r>
            <a:r>
              <a:rPr lang="pt-BR" dirty="0" err="1"/>
              <a:t>Semibold</a:t>
            </a:r>
            <a:r>
              <a:rPr lang="pt-BR" dirty="0"/>
              <a:t> e Montserrat Black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B62A9643-7370-37C1-149B-485AD000C3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BE47-E7EA-4906-B48E-3E97325B3DE0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71059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524B88F-A0EE-6E3B-DA22-8E09247AE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xmlns="" id="{E561D968-E3F0-0223-90DA-4BD28E334F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xmlns="" id="{560C85ED-5579-504B-4D55-08FF066527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Fontes utilizadas: Montserrat </a:t>
            </a:r>
            <a:r>
              <a:rPr lang="pt-BR" dirty="0" err="1"/>
              <a:t>Medium</a:t>
            </a:r>
            <a:r>
              <a:rPr lang="pt-BR" dirty="0"/>
              <a:t>, Montserrat </a:t>
            </a:r>
            <a:r>
              <a:rPr lang="pt-BR" dirty="0" err="1"/>
              <a:t>Semibold</a:t>
            </a:r>
            <a:r>
              <a:rPr lang="pt-BR" dirty="0"/>
              <a:t> e Montserrat Black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1BAD7490-6914-500B-5669-E95070CF09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BE47-E7EA-4906-B48E-3E97325B3DE0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2452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C886A4-8949-200E-7A7E-2FEBDFB07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36A3404E-7EAD-9364-850F-DA4C39AEFF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77413C0F-6720-2D07-7765-DCB25F6A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AD3A665E-6B4E-4D67-AB7D-3DDEAEA6C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C71C8EC3-28BD-2A3F-0BCF-6DA64AC6D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53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2C240BA-0B5E-0BE9-DF03-854C7CC5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936C4FB4-9964-3331-3A41-13B05DEB5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752F4753-0075-AF0F-1986-3986AAF5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392C29A4-F28C-CF0F-283A-47211488A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962651A9-9F82-1FFA-A323-219B35C0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3938CD7F-0947-FC4D-5174-E14806528C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ACED9D71-5BDA-D07A-42B9-6B5884752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53077D33-BE88-B286-CE73-6351139B4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3D393BDC-A540-EFE4-5FE4-BD8F81156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3616F048-5F09-F1D0-24C4-FBD15D55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4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C158E28-FB76-ACD3-8F9A-0D334515F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52122D7B-ED0D-859A-3EF6-69F28E264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25F5B33D-3BC2-7AE6-B726-86B76F670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9ECF695-2996-3D1F-4286-9CD1DC633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6B41814A-7FFC-D4ED-31F3-774D8FE18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00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9E02BE8-0896-4CA6-9CA1-DAF606757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16D41FC0-EA77-5C7A-1955-46B006D77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32298AE7-C34F-72B4-D5A0-689D914C9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0D073A2-CD65-528E-BB56-E34F6ADF8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41EE35FC-B0CF-FF3B-A8CA-D889DC949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923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ED180C-730B-8693-CB3F-30ED6D946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83904B8A-6B5D-C4DB-CB74-153E1AE5A9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0763578B-08C4-8531-A8BA-FD4849097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5EEB348C-1EAB-B2EC-A0C4-B47024163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3B91875F-EBC7-DF12-EDE7-48A33A07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F187ACAC-C798-DE60-9C33-80554C2B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032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5A2669B-52A4-D313-09CB-B8A89ABB3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1C84D4A6-D74B-0C12-47C7-4A1410CAD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1E720B9F-44AB-0AC5-9D4A-36F2EDE12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20E8E30D-FB3E-6CDB-72C3-26CEB56C5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DEC6015F-64AD-76FD-62F2-49ED45C84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C69FC339-D214-D79A-B6B9-0AEA57958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4D3D3DF9-CA21-D1DE-CC95-82A7325C5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31949F2D-E98A-EF12-C69A-407D87D87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33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F6BA8D3-CE78-DF3D-E882-58896770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4FCBBCF1-F045-0A98-C1A3-FB5E64FA7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A5B254CA-4C56-9744-7699-9B4C965F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FD47D95E-063F-C327-DC2E-9D8DABD7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45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C256918E-03F8-DD8B-AE16-8784DD808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DEC3DAA3-9B4F-2AC7-C956-1D3DD6B0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70D6866D-7975-3788-F7FD-51A80142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175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622651C-E375-66C4-C387-8E925F86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87A6B1E5-6287-0D67-3AEA-413319AB8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0F2C38BB-8B92-C973-1715-73E08C5CB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75130E41-D064-77F0-DA14-D9208268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CACCE230-1210-9066-D5DE-BDFCED6C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D953F3E5-DBAD-E7AB-EA73-744D4608A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099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144B422-6426-057E-7570-7EE7395F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F4233E95-6634-5AE5-94F9-7540904EA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A862E7F6-17B9-7CFC-4626-81366F0A8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E7EE604F-CB81-9787-6F3E-54ED764D9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6FCDDFBA-5FFD-A325-9BD5-3FBE9C0E5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175429F5-432F-3922-C986-FD3351D6E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929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8A945265-9AF7-589F-A60B-0DC6A03D5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376043EB-8D62-1261-B2A3-E210734C8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9365BC34-1591-89A7-5E28-40E88361F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C0D5A6-0A44-4753-98FC-DD6AFC614BA7}" type="datetimeFigureOut">
              <a:rPr lang="pt-BR" smtClean="0"/>
              <a:t>18/12/2024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F38E62D0-98DF-B9FC-D488-764171176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F394D4B0-85AC-E0FE-7DC0-68B17C51C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63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xmlns="" id="{649395B7-5BE5-6709-2281-B9E39293A1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537353"/>
            <a:ext cx="6096000" cy="304291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AAE30E0B-2292-12C4-3F4D-C3044AEACF10}"/>
              </a:ext>
            </a:extLst>
          </p:cNvPr>
          <p:cNvSpPr txBox="1"/>
          <p:nvPr/>
        </p:nvSpPr>
        <p:spPr>
          <a:xfrm>
            <a:off x="1" y="4171576"/>
            <a:ext cx="12191999" cy="1323439"/>
          </a:xfrm>
          <a:prstGeom prst="rect">
            <a:avLst/>
          </a:prstGeom>
          <a:solidFill>
            <a:srgbClr val="EC6906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800" dirty="0">
                <a:solidFill>
                  <a:schemeClr val="bg1"/>
                </a:solidFill>
                <a:latin typeface="Bauhaus" pitchFamily="2" charset="0"/>
              </a:rPr>
              <a:t>É TEMPO DE CONHECER A DEUS</a:t>
            </a:r>
          </a:p>
          <a:p>
            <a:pPr algn="ctr"/>
            <a:r>
              <a:rPr lang="pt-BR" sz="3200" dirty="0">
                <a:solidFill>
                  <a:schemeClr val="bg1"/>
                </a:solidFill>
                <a:latin typeface="Montserrat Light" panose="00000400000000000000" pitchFamily="2" charset="0"/>
              </a:rPr>
              <a:t>Salmos 19, 78 e 136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xmlns="" id="{1230EBD6-1184-D705-4E04-10D5F79123A6}"/>
              </a:ext>
            </a:extLst>
          </p:cNvPr>
          <p:cNvGrpSpPr/>
          <p:nvPr/>
        </p:nvGrpSpPr>
        <p:grpSpPr>
          <a:xfrm>
            <a:off x="0" y="0"/>
            <a:ext cx="12191999" cy="6838232"/>
            <a:chOff x="0" y="0"/>
            <a:chExt cx="12191999" cy="6838232"/>
          </a:xfrm>
        </p:grpSpPr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489C13B9-33CE-FA76-9550-E586B10B8844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Abadi Extra Light" panose="020B0204020104020204" pitchFamily="34" charset="0"/>
                </a:rPr>
                <a:t>Parte integrante da Lição 2: É tempo  de conhecer a Deus - Cultura Cristã Kids Online. © 2025 Editora Cultura Cristã. Todos os direitos são reservados. </a:t>
              </a:r>
            </a:p>
          </p:txBody>
        </p:sp>
        <p:pic>
          <p:nvPicPr>
            <p:cNvPr id="4" name="Imagem 3">
              <a:extLst>
                <a:ext uri="{FF2B5EF4-FFF2-40B4-BE49-F238E27FC236}">
                  <a16:creationId xmlns:a16="http://schemas.microsoft.com/office/drawing/2014/main" xmlns="" id="{5428531D-347F-8E3F-907E-3CBF978DC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t="5136" b="7836"/>
            <a:stretch/>
          </p:blipFill>
          <p:spPr>
            <a:xfrm>
              <a:off x="0" y="0"/>
              <a:ext cx="12175924" cy="66227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98860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4FB1000C-1256-01A4-69E2-552D4C25A7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xmlns="" id="{AF7289A3-8F40-ACE2-A20C-45962C546C64}"/>
              </a:ext>
            </a:extLst>
          </p:cNvPr>
          <p:cNvGrpSpPr/>
          <p:nvPr/>
        </p:nvGrpSpPr>
        <p:grpSpPr>
          <a:xfrm>
            <a:off x="-1" y="3013501"/>
            <a:ext cx="12192000" cy="3824731"/>
            <a:chOff x="-1" y="3013501"/>
            <a:chExt cx="12192000" cy="3824731"/>
          </a:xfrm>
        </p:grpSpPr>
        <p:pic>
          <p:nvPicPr>
            <p:cNvPr id="11" name="Imagem 10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C9BCEAEB-C84A-7BA3-556E-B7C5C42F0F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9257" y="6328553"/>
              <a:ext cx="696687" cy="347762"/>
            </a:xfrm>
            <a:prstGeom prst="rect">
              <a:avLst/>
            </a:prstGeom>
          </p:spPr>
        </p:pic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xmlns="" id="{972E6104-063D-6049-0B4B-4D8AB2E80B86}"/>
                </a:ext>
              </a:extLst>
            </p:cNvPr>
            <p:cNvSpPr txBox="1"/>
            <p:nvPr/>
          </p:nvSpPr>
          <p:spPr>
            <a:xfrm>
              <a:off x="-1" y="3013501"/>
              <a:ext cx="12191999" cy="769441"/>
            </a:xfrm>
            <a:prstGeom prst="rect">
              <a:avLst/>
            </a:prstGeom>
            <a:solidFill>
              <a:srgbClr val="EC690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dirty="0">
                  <a:solidFill>
                    <a:schemeClr val="bg1"/>
                  </a:solidFill>
                  <a:latin typeface="Bauhaus" pitchFamily="2" charset="0"/>
                </a:rPr>
                <a:t>DEUS SE REVELA NA CRIAÇÃO</a:t>
              </a:r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FF232105-0235-692F-40CB-243E0627C2D0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Abadi Extra Light" panose="020B0204020104020204" pitchFamily="34" charset="0"/>
                </a:rPr>
                <a:t>Parte integrante da Lição 2: É tempo  de conhecer a Deus - Cultura Cristã Kids Online. © 2025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474566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xmlns="" id="{A524CD31-E904-739E-3995-1769FFE8BBD6}"/>
              </a:ext>
            </a:extLst>
          </p:cNvPr>
          <p:cNvGrpSpPr/>
          <p:nvPr/>
        </p:nvGrpSpPr>
        <p:grpSpPr>
          <a:xfrm>
            <a:off x="0" y="38010"/>
            <a:ext cx="12191999" cy="6800222"/>
            <a:chOff x="0" y="38010"/>
            <a:chExt cx="12191999" cy="6800222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D13F372B-52C9-CCB0-47A4-7C2DAF8FB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93D737CE-8384-4EB7-0FCE-1084386AE63A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2: É tempo de conhecer a Deus - Cultura Cristã Kids Online. © 2025 Editora Cultura Cristã. Todos os direitos são reservados. </a:t>
              </a:r>
            </a:p>
          </p:txBody>
        </p:sp>
        <p:pic>
          <p:nvPicPr>
            <p:cNvPr id="9" name="Imagem 8" descr="Uma imagem contendo Calendário&#10;&#10;Descrição gerada automaticamente">
              <a:extLst>
                <a:ext uri="{FF2B5EF4-FFF2-40B4-BE49-F238E27FC236}">
                  <a16:creationId xmlns:a16="http://schemas.microsoft.com/office/drawing/2014/main" xmlns="" id="{CF234753-1AD6-E25B-4714-8CD05834B6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4" t="1574" r="1932" b="7313"/>
            <a:stretch/>
          </p:blipFill>
          <p:spPr>
            <a:xfrm rot="5400000">
              <a:off x="2803610" y="-1089444"/>
              <a:ext cx="6584778" cy="88396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688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FA4FE6EB-B988-BDE3-226A-1CB537F9D3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xmlns="" id="{D3ECA4B7-9311-9B29-5443-EE6C23A5AC3D}"/>
              </a:ext>
            </a:extLst>
          </p:cNvPr>
          <p:cNvGrpSpPr/>
          <p:nvPr/>
        </p:nvGrpSpPr>
        <p:grpSpPr>
          <a:xfrm>
            <a:off x="-1" y="3013501"/>
            <a:ext cx="12192000" cy="3824731"/>
            <a:chOff x="-1" y="3013501"/>
            <a:chExt cx="12192000" cy="3824731"/>
          </a:xfrm>
        </p:grpSpPr>
        <p:pic>
          <p:nvPicPr>
            <p:cNvPr id="11" name="Imagem 10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10645B0C-7C5F-1920-2A98-3963CDF5D4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9257" y="6328553"/>
              <a:ext cx="696687" cy="347762"/>
            </a:xfrm>
            <a:prstGeom prst="rect">
              <a:avLst/>
            </a:prstGeom>
          </p:spPr>
        </p:pic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xmlns="" id="{EDC6BD49-3C9E-9070-2D7A-11296E46D184}"/>
                </a:ext>
              </a:extLst>
            </p:cNvPr>
            <p:cNvSpPr txBox="1"/>
            <p:nvPr/>
          </p:nvSpPr>
          <p:spPr>
            <a:xfrm>
              <a:off x="-1" y="3013501"/>
              <a:ext cx="12191999" cy="769441"/>
            </a:xfrm>
            <a:prstGeom prst="rect">
              <a:avLst/>
            </a:prstGeom>
            <a:solidFill>
              <a:srgbClr val="EC690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dirty="0">
                  <a:solidFill>
                    <a:schemeClr val="bg1"/>
                  </a:solidFill>
                  <a:latin typeface="Bauhaus" pitchFamily="2" charset="0"/>
                </a:rPr>
                <a:t>DEUS SE REVELA NA HISTÓRIA</a:t>
              </a:r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CFBBD32F-30C6-7A9A-152B-3C27013C7C0E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Abadi Extra Light" panose="020B0204020104020204" pitchFamily="34" charset="0"/>
                </a:rPr>
                <a:t>Parte integrante da Lição 2: É tempo  de conhecer a Deus - Cultura Cristã Kids Online. © 2025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599700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FEE5C18-EAF9-0122-B415-CA366B1B3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xmlns="" id="{154B318A-BEEA-2DB4-7C6C-CA461E1EA81F}"/>
              </a:ext>
            </a:extLst>
          </p:cNvPr>
          <p:cNvGrpSpPr/>
          <p:nvPr/>
        </p:nvGrpSpPr>
        <p:grpSpPr>
          <a:xfrm>
            <a:off x="0" y="6356416"/>
            <a:ext cx="12191999" cy="481816"/>
            <a:chOff x="0" y="6356416"/>
            <a:chExt cx="12191999" cy="481816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ED2A5210-68AF-809A-1708-E0C0E6371B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E3D7A32B-1838-3D46-72ED-C7BD29FD456B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2: É tempo de conhecer a Deus - Cultura Cristã Kids Online. © 2025 Editora Cultura Cristã. Todos os direitos são reservados. </a:t>
              </a:r>
            </a:p>
          </p:txBody>
        </p:sp>
      </p:grpSp>
      <p:grpSp>
        <p:nvGrpSpPr>
          <p:cNvPr id="17" name="Agrupar 16">
            <a:extLst>
              <a:ext uri="{FF2B5EF4-FFF2-40B4-BE49-F238E27FC236}">
                <a16:creationId xmlns:a16="http://schemas.microsoft.com/office/drawing/2014/main" xmlns="" id="{E991BDE7-9B52-8A05-2E3F-00DA2E0AD00C}"/>
              </a:ext>
            </a:extLst>
          </p:cNvPr>
          <p:cNvGrpSpPr/>
          <p:nvPr/>
        </p:nvGrpSpPr>
        <p:grpSpPr>
          <a:xfrm>
            <a:off x="44095" y="19769"/>
            <a:ext cx="4093397" cy="6083349"/>
            <a:chOff x="44095" y="19769"/>
            <a:chExt cx="4093397" cy="6083349"/>
          </a:xfrm>
        </p:grpSpPr>
        <p:pic>
          <p:nvPicPr>
            <p:cNvPr id="10" name="Imagem 9" descr="Imagem digital fictícia de personagem de desenho animado&#10;&#10;Descrição gerada automaticamente com confiança baixa">
              <a:extLst>
                <a:ext uri="{FF2B5EF4-FFF2-40B4-BE49-F238E27FC236}">
                  <a16:creationId xmlns:a16="http://schemas.microsoft.com/office/drawing/2014/main" xmlns="" id="{A0D3B3A1-7B97-2573-C05A-20D0BE88AD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38" t="2474" r="2607" b="8237"/>
            <a:stretch/>
          </p:blipFill>
          <p:spPr>
            <a:xfrm>
              <a:off x="44095" y="19769"/>
              <a:ext cx="4093397" cy="5473493"/>
            </a:xfrm>
            <a:prstGeom prst="rect">
              <a:avLst/>
            </a:prstGeom>
          </p:spPr>
        </p:pic>
        <p:sp>
          <p:nvSpPr>
            <p:cNvPr id="13" name="CaixaDeTexto 12">
              <a:extLst>
                <a:ext uri="{FF2B5EF4-FFF2-40B4-BE49-F238E27FC236}">
                  <a16:creationId xmlns:a16="http://schemas.microsoft.com/office/drawing/2014/main" xmlns="" id="{F8E60EB6-0823-3554-E44F-71F1BAC41F84}"/>
                </a:ext>
              </a:extLst>
            </p:cNvPr>
            <p:cNvSpPr txBox="1"/>
            <p:nvPr/>
          </p:nvSpPr>
          <p:spPr>
            <a:xfrm>
              <a:off x="44095" y="5579898"/>
              <a:ext cx="40351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800" dirty="0">
                  <a:latin typeface="Montserrat Light" panose="00000400000000000000" pitchFamily="2" charset="0"/>
                </a:rPr>
                <a:t>Salmos </a:t>
              </a:r>
              <a:r>
                <a:rPr lang="pt-BR" sz="2800" dirty="0" smtClean="0">
                  <a:latin typeface="Montserrat Light" panose="00000400000000000000" pitchFamily="2" charset="0"/>
                </a:rPr>
                <a:t>136.1,4,13</a:t>
              </a:r>
              <a:endParaRPr lang="pt-BR" sz="2800" dirty="0">
                <a:latin typeface="Montserrat Light" panose="00000400000000000000" pitchFamily="2" charset="0"/>
              </a:endParaRPr>
            </a:p>
          </p:txBody>
        </p: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xmlns="" id="{69269BFE-197A-D4D0-A3F8-489FE2DD4941}"/>
              </a:ext>
            </a:extLst>
          </p:cNvPr>
          <p:cNvGrpSpPr/>
          <p:nvPr/>
        </p:nvGrpSpPr>
        <p:grpSpPr>
          <a:xfrm>
            <a:off x="4077685" y="19768"/>
            <a:ext cx="4094918" cy="6083350"/>
            <a:chOff x="4077685" y="19768"/>
            <a:chExt cx="4094918" cy="6083350"/>
          </a:xfrm>
        </p:grpSpPr>
        <p:pic>
          <p:nvPicPr>
            <p:cNvPr id="6" name="Imagem 5" descr="Mapa&#10;&#10;Descrição gerada automaticamente">
              <a:extLst>
                <a:ext uri="{FF2B5EF4-FFF2-40B4-BE49-F238E27FC236}">
                  <a16:creationId xmlns:a16="http://schemas.microsoft.com/office/drawing/2014/main" xmlns="" id="{5C4C9554-00EC-83E7-B030-9839B125F3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73" t="2386" r="2372" b="7451"/>
            <a:stretch/>
          </p:blipFill>
          <p:spPr>
            <a:xfrm>
              <a:off x="4079206" y="19768"/>
              <a:ext cx="4093397" cy="5473494"/>
            </a:xfrm>
            <a:prstGeom prst="rect">
              <a:avLst/>
            </a:prstGeom>
          </p:spPr>
        </p:pic>
        <p:sp>
          <p:nvSpPr>
            <p:cNvPr id="15" name="CaixaDeTexto 14">
              <a:extLst>
                <a:ext uri="{FF2B5EF4-FFF2-40B4-BE49-F238E27FC236}">
                  <a16:creationId xmlns:a16="http://schemas.microsoft.com/office/drawing/2014/main" xmlns="" id="{17AE18D6-9DB5-B983-AD2D-1C1724C2E014}"/>
                </a:ext>
              </a:extLst>
            </p:cNvPr>
            <p:cNvSpPr txBox="1"/>
            <p:nvPr/>
          </p:nvSpPr>
          <p:spPr>
            <a:xfrm>
              <a:off x="4077685" y="5579898"/>
              <a:ext cx="40351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800" dirty="0">
                  <a:latin typeface="Montserrat Light" panose="00000400000000000000" pitchFamily="2" charset="0"/>
                </a:rPr>
                <a:t>Salmos 78.3-4,15</a:t>
              </a:r>
            </a:p>
          </p:txBody>
        </p:sp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xmlns="" id="{26571CE5-63A7-FCF6-4CDF-DD024398D52A}"/>
              </a:ext>
            </a:extLst>
          </p:cNvPr>
          <p:cNvGrpSpPr/>
          <p:nvPr/>
        </p:nvGrpSpPr>
        <p:grpSpPr>
          <a:xfrm>
            <a:off x="8098602" y="19767"/>
            <a:ext cx="4109112" cy="6083351"/>
            <a:chOff x="8098602" y="19767"/>
            <a:chExt cx="4109112" cy="6083351"/>
          </a:xfrm>
        </p:grpSpPr>
        <p:pic>
          <p:nvPicPr>
            <p:cNvPr id="12" name="Imagem 11" descr="Mapa&#10;&#10;Descrição gerada automaticamente com confiança média">
              <a:extLst>
                <a:ext uri="{FF2B5EF4-FFF2-40B4-BE49-F238E27FC236}">
                  <a16:creationId xmlns:a16="http://schemas.microsoft.com/office/drawing/2014/main" xmlns="" id="{81240D75-BDA8-BCAD-C86E-CFADC1D65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2" t="1859" r="3003" b="7977"/>
            <a:stretch/>
          </p:blipFill>
          <p:spPr>
            <a:xfrm>
              <a:off x="8098602" y="19767"/>
              <a:ext cx="4093397" cy="5473494"/>
            </a:xfrm>
            <a:prstGeom prst="rect">
              <a:avLst/>
            </a:prstGeom>
          </p:spPr>
        </p:pic>
        <p:sp>
          <p:nvSpPr>
            <p:cNvPr id="16" name="CaixaDeTexto 15">
              <a:extLst>
                <a:ext uri="{FF2B5EF4-FFF2-40B4-BE49-F238E27FC236}">
                  <a16:creationId xmlns:a16="http://schemas.microsoft.com/office/drawing/2014/main" xmlns="" id="{6E07B6D8-9DBA-BAB0-01EF-F6811B140EC3}"/>
                </a:ext>
              </a:extLst>
            </p:cNvPr>
            <p:cNvSpPr txBox="1"/>
            <p:nvPr/>
          </p:nvSpPr>
          <p:spPr>
            <a:xfrm>
              <a:off x="8172603" y="5579898"/>
              <a:ext cx="4035111" cy="523220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pt-BR" sz="2800" spc="-120" dirty="0">
                  <a:latin typeface="Montserrat Light" panose="00000400000000000000" pitchFamily="2" charset="0"/>
                </a:rPr>
                <a:t>Salmos </a:t>
              </a:r>
              <a:r>
                <a:rPr lang="pt-BR" sz="2800" spc="-120" dirty="0" smtClean="0">
                  <a:latin typeface="Montserrat Light" panose="00000400000000000000" pitchFamily="2" charset="0"/>
                </a:rPr>
                <a:t>78.3-4,24-25</a:t>
              </a:r>
              <a:endParaRPr lang="pt-BR" sz="2800" spc="-120" dirty="0">
                <a:latin typeface="Montserrat Light" panose="000004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779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xmlns="" id="{45FA4005-A213-1466-FB88-FE66ED285A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Agrupar 2">
            <a:extLst>
              <a:ext uri="{FF2B5EF4-FFF2-40B4-BE49-F238E27FC236}">
                <a16:creationId xmlns:a16="http://schemas.microsoft.com/office/drawing/2014/main" xmlns="" id="{7D243180-229F-176B-2B07-34CFE4C9F716}"/>
              </a:ext>
            </a:extLst>
          </p:cNvPr>
          <p:cNvGrpSpPr/>
          <p:nvPr/>
        </p:nvGrpSpPr>
        <p:grpSpPr>
          <a:xfrm>
            <a:off x="-1" y="3013501"/>
            <a:ext cx="12192000" cy="3824731"/>
            <a:chOff x="-1" y="3013501"/>
            <a:chExt cx="12192000" cy="3824731"/>
          </a:xfrm>
        </p:grpSpPr>
        <p:pic>
          <p:nvPicPr>
            <p:cNvPr id="11" name="Imagem 10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BB9CA75F-0910-40AD-D5BC-C76469C119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9257" y="6328553"/>
              <a:ext cx="696687" cy="347762"/>
            </a:xfrm>
            <a:prstGeom prst="rect">
              <a:avLst/>
            </a:prstGeom>
          </p:spPr>
        </p:pic>
        <p:sp>
          <p:nvSpPr>
            <p:cNvPr id="2" name="CaixaDeTexto 1">
              <a:extLst>
                <a:ext uri="{FF2B5EF4-FFF2-40B4-BE49-F238E27FC236}">
                  <a16:creationId xmlns:a16="http://schemas.microsoft.com/office/drawing/2014/main" xmlns="" id="{3423BBDA-324D-78AB-EC4A-F070D2FFC561}"/>
                </a:ext>
              </a:extLst>
            </p:cNvPr>
            <p:cNvSpPr txBox="1"/>
            <p:nvPr/>
          </p:nvSpPr>
          <p:spPr>
            <a:xfrm>
              <a:off x="-1" y="3013501"/>
              <a:ext cx="12191999" cy="769441"/>
            </a:xfrm>
            <a:prstGeom prst="rect">
              <a:avLst/>
            </a:prstGeom>
            <a:solidFill>
              <a:srgbClr val="EC690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400" dirty="0">
                  <a:solidFill>
                    <a:schemeClr val="bg1"/>
                  </a:solidFill>
                  <a:latin typeface="Bauhaus" pitchFamily="2" charset="0"/>
                </a:rPr>
                <a:t>DEUS SE REVELA EM SUA PALAVRA</a:t>
              </a:r>
            </a:p>
          </p:txBody>
        </p:sp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38DB91D8-FBAF-709F-9992-60D4116BA689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Abadi Extra Light" panose="020B0204020104020204" pitchFamily="34" charset="0"/>
                </a:rPr>
                <a:t>Parte integrante da Lição 2: É tempo  de conhecer a Deus - Cultura Cristã Kids Online. © 2025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0746900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55F81658-9B62-5481-203E-CBE95F601A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xmlns="" id="{F725D4AD-5974-1A78-AC1D-03A1724B80E4}"/>
              </a:ext>
            </a:extLst>
          </p:cNvPr>
          <p:cNvGrpSpPr/>
          <p:nvPr/>
        </p:nvGrpSpPr>
        <p:grpSpPr>
          <a:xfrm>
            <a:off x="0" y="19768"/>
            <a:ext cx="12191999" cy="6818464"/>
            <a:chOff x="0" y="19768"/>
            <a:chExt cx="12191999" cy="6818464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6F920F04-058B-A6F2-741E-6B519DB6C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198AD7EF-AEFD-7370-2DE0-E1E311A8BA73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2: É tempo de conhecer a Deus - Cultura Cristã Kids Online. © 2025 Editora Cultura Cristã. Todos os direitos são reservados. </a:t>
              </a:r>
            </a:p>
          </p:txBody>
        </p:sp>
        <p:pic>
          <p:nvPicPr>
            <p:cNvPr id="3" name="Imagem 2" descr="Diagrama&#10;&#10;Descrição gerada automaticamente">
              <a:extLst>
                <a:ext uri="{FF2B5EF4-FFF2-40B4-BE49-F238E27FC236}">
                  <a16:creationId xmlns:a16="http://schemas.microsoft.com/office/drawing/2014/main" xmlns="" id="{E0F28592-2875-A81C-C78B-C4A4166918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4" t="3606" r="6919" b="9071"/>
            <a:stretch/>
          </p:blipFill>
          <p:spPr>
            <a:xfrm rot="5400000">
              <a:off x="2774919" y="-1389175"/>
              <a:ext cx="6642161" cy="94600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902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2E27F75-4058-CDA3-0A6B-D072913224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xmlns="" id="{88EA7D2E-C0B4-58CE-B961-B35593289B39}"/>
              </a:ext>
            </a:extLst>
          </p:cNvPr>
          <p:cNvGrpSpPr/>
          <p:nvPr/>
        </p:nvGrpSpPr>
        <p:grpSpPr>
          <a:xfrm>
            <a:off x="0" y="33404"/>
            <a:ext cx="12191999" cy="6804828"/>
            <a:chOff x="0" y="33404"/>
            <a:chExt cx="12191999" cy="6804828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48B885CC-3077-B2DF-B267-4EA622C8F6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F758913E-8007-2575-C225-DC12AE654F6F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2: É tempo de conhecer a Deus - Cultura Cristã Kids Online. © 2025 Editora Cultura Cristã. Todos os direitos são reservados. </a:t>
              </a:r>
            </a:p>
          </p:txBody>
        </p:sp>
        <p:pic>
          <p:nvPicPr>
            <p:cNvPr id="4" name="Imagem 3" descr="Diagrama&#10;&#10;Descrição gerada automaticamente">
              <a:extLst>
                <a:ext uri="{FF2B5EF4-FFF2-40B4-BE49-F238E27FC236}">
                  <a16:creationId xmlns:a16="http://schemas.microsoft.com/office/drawing/2014/main" xmlns="" id="{E1177B23-3785-B9C5-2416-3EBFF1C4D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53" t="2513" r="3210" b="8852"/>
            <a:stretch/>
          </p:blipFill>
          <p:spPr>
            <a:xfrm>
              <a:off x="6032292" y="33404"/>
              <a:ext cx="4753132" cy="6589384"/>
            </a:xfrm>
            <a:prstGeom prst="rect">
              <a:avLst/>
            </a:prstGeom>
          </p:spPr>
        </p:pic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xmlns="" id="{39B196F2-8333-77CD-75DE-B0BDC63AA2AD}"/>
                </a:ext>
              </a:extLst>
            </p:cNvPr>
            <p:cNvSpPr txBox="1"/>
            <p:nvPr/>
          </p:nvSpPr>
          <p:spPr>
            <a:xfrm>
              <a:off x="768975" y="1853289"/>
              <a:ext cx="4926975" cy="25545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4000" dirty="0">
                  <a:latin typeface="Montserrat Light" panose="00000400000000000000" pitchFamily="2" charset="0"/>
                </a:rPr>
                <a:t>Se quisermos </a:t>
              </a:r>
            </a:p>
            <a:p>
              <a:pPr algn="ctr"/>
              <a:r>
                <a:rPr lang="pt-BR" sz="4000" dirty="0">
                  <a:latin typeface="Montserrat Light" panose="00000400000000000000" pitchFamily="2" charset="0"/>
                </a:rPr>
                <a:t>conhecer a Deus, </a:t>
              </a:r>
            </a:p>
            <a:p>
              <a:pPr algn="ctr"/>
              <a:r>
                <a:rPr lang="pt-BR" sz="4000" dirty="0">
                  <a:latin typeface="Montserrat Light" panose="00000400000000000000" pitchFamily="2" charset="0"/>
                </a:rPr>
                <a:t>basta olhar </a:t>
              </a:r>
            </a:p>
            <a:p>
              <a:pPr algn="ctr"/>
              <a:r>
                <a:rPr lang="pt-BR" sz="4000" dirty="0">
                  <a:latin typeface="Montserrat Light" panose="00000400000000000000" pitchFamily="2" charset="0"/>
                </a:rPr>
                <a:t>para Jesus!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47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2056">
            <a:extLst>
              <a:ext uri="{FF2B5EF4-FFF2-40B4-BE49-F238E27FC236}">
                <a16:creationId xmlns:a16="http://schemas.microsoft.com/office/drawing/2014/main" xmlns="" id="{42A4FC2C-047E-45A5-965D-8E1E3BF09BC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2" name="Agrupar 1">
            <a:extLst>
              <a:ext uri="{FF2B5EF4-FFF2-40B4-BE49-F238E27FC236}">
                <a16:creationId xmlns:a16="http://schemas.microsoft.com/office/drawing/2014/main" xmlns="" id="{763F6BDD-2D65-DEB9-36EA-4204E038F878}"/>
              </a:ext>
            </a:extLst>
          </p:cNvPr>
          <p:cNvGrpSpPr/>
          <p:nvPr/>
        </p:nvGrpSpPr>
        <p:grpSpPr>
          <a:xfrm>
            <a:off x="0" y="0"/>
            <a:ext cx="12191999" cy="6858000"/>
            <a:chOff x="0" y="0"/>
            <a:chExt cx="12191999" cy="6858000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xmlns="" id="{098487E9-C050-7388-4C9F-CD3B0AAAA64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87"/>
            <a:stretch/>
          </p:blipFill>
          <p:spPr bwMode="auto">
            <a:xfrm rot="10800000">
              <a:off x="2362200" y="0"/>
              <a:ext cx="9828276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xmlns="" id="{CAA09699-03D9-3580-CE81-853A7D8EA8C9}"/>
                </a:ext>
              </a:extLst>
            </p:cNvPr>
            <p:cNvSpPr txBox="1"/>
            <p:nvPr/>
          </p:nvSpPr>
          <p:spPr>
            <a:xfrm>
              <a:off x="1577521" y="1591763"/>
              <a:ext cx="8694057" cy="29940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800"/>
                </a:spcAft>
              </a:pPr>
              <a:r>
                <a:rPr lang="pt-BR" sz="5400" dirty="0">
                  <a:solidFill>
                    <a:srgbClr val="000000"/>
                  </a:solidFill>
                  <a:latin typeface="Montserrat Black" panose="00000A00000000000000" pitchFamily="2" charset="0"/>
                </a:rPr>
                <a:t>“Os céus proclamam </a:t>
              </a:r>
            </a:p>
            <a:p>
              <a:pPr algn="ctr">
                <a:lnSpc>
                  <a:spcPct val="115000"/>
                </a:lnSpc>
                <a:spcAft>
                  <a:spcPts val="800"/>
                </a:spcAft>
              </a:pPr>
              <a:r>
                <a:rPr lang="pt-BR" sz="5400" dirty="0">
                  <a:solidFill>
                    <a:srgbClr val="000000"/>
                  </a:solidFill>
                  <a:latin typeface="Montserrat Black" panose="00000A00000000000000" pitchFamily="2" charset="0"/>
                </a:rPr>
                <a:t>a glória de Deus [...].” Salmos 19.1 </a:t>
              </a:r>
            </a:p>
          </p:txBody>
        </p:sp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xmlns="" id="{B1BD740B-AB14-9817-15D4-AF6C4D70EE78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2: É tempo de conhecer a Deus - Cultura Cristã Kids Online. © 2025 Editora Cultura Cristã. Todos os direitos são reservados. </a:t>
              </a:r>
            </a:p>
          </p:txBody>
        </p:sp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xmlns="" id="{00DD655E-8A5F-B379-4079-4219C50B1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74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2674</TotalTime>
  <Words>374</Words>
  <Application>Microsoft Office PowerPoint</Application>
  <PresentationFormat>Personalizar</PresentationFormat>
  <Paragraphs>31</Paragraphs>
  <Slides>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Marcia Barbutti</dc:creator>
  <cp:lastModifiedBy>Eduardo Assis</cp:lastModifiedBy>
  <cp:revision>8</cp:revision>
  <dcterms:created xsi:type="dcterms:W3CDTF">2024-01-10T11:36:22Z</dcterms:created>
  <dcterms:modified xsi:type="dcterms:W3CDTF">2024-12-18T12:52:56Z</dcterms:modified>
</cp:coreProperties>
</file>