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87" r:id="rId4"/>
    <p:sldId id="294" r:id="rId5"/>
    <p:sldId id="299" r:id="rId6"/>
    <p:sldId id="301" r:id="rId7"/>
    <p:sldId id="284" r:id="rId8"/>
    <p:sldId id="290" r:id="rId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EC6906"/>
    <a:srgbClr val="FAEFEE"/>
    <a:srgbClr val="FFD85B"/>
    <a:srgbClr val="66952C"/>
    <a:srgbClr val="FFD0C1"/>
    <a:srgbClr val="85C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61BFAB-FC0E-4AE9-BD6D-E85F395CD05C}" v="81" dt="2024-12-17T20:17:51.7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52" autoAdjust="0"/>
    <p:restoredTop sz="95278" autoAdjust="0"/>
  </p:normalViewPr>
  <p:slideViewPr>
    <p:cSldViewPr snapToGrid="0">
      <p:cViewPr>
        <p:scale>
          <a:sx n="33" d="100"/>
          <a:sy n="33" d="100"/>
        </p:scale>
        <p:origin x="2163" y="9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o Barreto da Silva" userId="1974bcbd6fb032c9" providerId="LiveId" clId="{B461BFAB-FC0E-4AE9-BD6D-E85F395CD05C}"/>
    <pc:docChg chg="undo custSel addSld delSld modSld">
      <pc:chgData name="Marcelo Barreto da Silva" userId="1974bcbd6fb032c9" providerId="LiveId" clId="{B461BFAB-FC0E-4AE9-BD6D-E85F395CD05C}" dt="2024-12-17T20:19:43.004" v="440" actId="47"/>
      <pc:docMkLst>
        <pc:docMk/>
      </pc:docMkLst>
      <pc:sldChg chg="addSp modSp mod">
        <pc:chgData name="Marcelo Barreto da Silva" userId="1974bcbd6fb032c9" providerId="LiveId" clId="{B461BFAB-FC0E-4AE9-BD6D-E85F395CD05C}" dt="2024-12-17T19:58:14.608" v="245" actId="164"/>
        <pc:sldMkLst>
          <pc:docMk/>
          <pc:sldMk cId="3489886055" sldId="258"/>
        </pc:sldMkLst>
        <pc:spChg chg="mod">
          <ac:chgData name="Marcelo Barreto da Silva" userId="1974bcbd6fb032c9" providerId="LiveId" clId="{B461BFAB-FC0E-4AE9-BD6D-E85F395CD05C}" dt="2024-12-17T19:00:58.529" v="14" actId="20577"/>
          <ac:spMkLst>
            <pc:docMk/>
            <pc:sldMk cId="3489886055" sldId="258"/>
            <ac:spMk id="2" creationId="{AAE30E0B-2292-12C4-3F4D-C3044AEACF10}"/>
          </ac:spMkLst>
        </pc:spChg>
        <pc:spChg chg="mod ord">
          <ac:chgData name="Marcelo Barreto da Silva" userId="1974bcbd6fb032c9" providerId="LiveId" clId="{B461BFAB-FC0E-4AE9-BD6D-E85F395CD05C}" dt="2024-12-17T19:58:14.608" v="245" actId="164"/>
          <ac:spMkLst>
            <pc:docMk/>
            <pc:sldMk cId="3489886055" sldId="258"/>
            <ac:spMk id="5" creationId="{489C13B9-33CE-FA76-9550-E586B10B8844}"/>
          </ac:spMkLst>
        </pc:spChg>
        <pc:grpChg chg="add mod">
          <ac:chgData name="Marcelo Barreto da Silva" userId="1974bcbd6fb032c9" providerId="LiveId" clId="{B461BFAB-FC0E-4AE9-BD6D-E85F395CD05C}" dt="2024-12-17T19:58:14.608" v="245" actId="164"/>
          <ac:grpSpMkLst>
            <pc:docMk/>
            <pc:sldMk cId="3489886055" sldId="258"/>
            <ac:grpSpMk id="6" creationId="{6A9567CA-873E-992E-8B90-694710C395BF}"/>
          </ac:grpSpMkLst>
        </pc:grpChg>
        <pc:picChg chg="add mod modCrop">
          <ac:chgData name="Marcelo Barreto da Silva" userId="1974bcbd6fb032c9" providerId="LiveId" clId="{B461BFAB-FC0E-4AE9-BD6D-E85F395CD05C}" dt="2024-12-17T19:58:14.608" v="245" actId="164"/>
          <ac:picMkLst>
            <pc:docMk/>
            <pc:sldMk cId="3489886055" sldId="258"/>
            <ac:picMk id="4" creationId="{CC921DBC-C685-7BFC-1399-0A0E242D47C0}"/>
          </ac:picMkLst>
        </pc:picChg>
      </pc:sldChg>
      <pc:sldChg chg="addSp delSp modSp mod">
        <pc:chgData name="Marcelo Barreto da Silva" userId="1974bcbd6fb032c9" providerId="LiveId" clId="{B461BFAB-FC0E-4AE9-BD6D-E85F395CD05C}" dt="2024-12-17T19:58:21.937" v="246" actId="164"/>
        <pc:sldMkLst>
          <pc:docMk/>
          <pc:sldMk cId="3476884022" sldId="259"/>
        </pc:sldMkLst>
        <pc:spChg chg="mod">
          <ac:chgData name="Marcelo Barreto da Silva" userId="1974bcbd6fb032c9" providerId="LiveId" clId="{B461BFAB-FC0E-4AE9-BD6D-E85F395CD05C}" dt="2024-12-17T19:58:21.937" v="246" actId="164"/>
          <ac:spMkLst>
            <pc:docMk/>
            <pc:sldMk cId="3476884022" sldId="259"/>
            <ac:spMk id="5" creationId="{93D737CE-8384-4EB7-0FCE-1084386AE63A}"/>
          </ac:spMkLst>
        </pc:spChg>
        <pc:spChg chg="add mod">
          <ac:chgData name="Marcelo Barreto da Silva" userId="1974bcbd6fb032c9" providerId="LiveId" clId="{B461BFAB-FC0E-4AE9-BD6D-E85F395CD05C}" dt="2024-12-17T19:08:32.419" v="118" actId="164"/>
          <ac:spMkLst>
            <pc:docMk/>
            <pc:sldMk cId="3476884022" sldId="259"/>
            <ac:spMk id="20" creationId="{429FAAFF-4C89-1E7E-5082-E729BA4E7A48}"/>
          </ac:spMkLst>
        </pc:spChg>
        <pc:spChg chg="add mod">
          <ac:chgData name="Marcelo Barreto da Silva" userId="1974bcbd6fb032c9" providerId="LiveId" clId="{B461BFAB-FC0E-4AE9-BD6D-E85F395CD05C}" dt="2024-12-17T19:08:32.419" v="118" actId="164"/>
          <ac:spMkLst>
            <pc:docMk/>
            <pc:sldMk cId="3476884022" sldId="259"/>
            <ac:spMk id="21" creationId="{B62D375C-6612-1ABB-8C46-D5731D5D23BC}"/>
          </ac:spMkLst>
        </pc:spChg>
        <pc:spChg chg="add mod">
          <ac:chgData name="Marcelo Barreto da Silva" userId="1974bcbd6fb032c9" providerId="LiveId" clId="{B461BFAB-FC0E-4AE9-BD6D-E85F395CD05C}" dt="2024-12-17T19:08:32.419" v="118" actId="164"/>
          <ac:spMkLst>
            <pc:docMk/>
            <pc:sldMk cId="3476884022" sldId="259"/>
            <ac:spMk id="22" creationId="{17055E88-B0C8-FE20-CB40-0A658C3CBA87}"/>
          </ac:spMkLst>
        </pc:spChg>
        <pc:grpChg chg="add mod">
          <ac:chgData name="Marcelo Barreto da Silva" userId="1974bcbd6fb032c9" providerId="LiveId" clId="{B461BFAB-FC0E-4AE9-BD6D-E85F395CD05C}" dt="2024-12-17T19:58:21.937" v="246" actId="164"/>
          <ac:grpSpMkLst>
            <pc:docMk/>
            <pc:sldMk cId="3476884022" sldId="259"/>
            <ac:grpSpMk id="2" creationId="{76739EE9-1EF5-61E4-A0AA-E5F7648AEB44}"/>
          </ac:grpSpMkLst>
        </pc:grpChg>
        <pc:grpChg chg="add mod">
          <ac:chgData name="Marcelo Barreto da Silva" userId="1974bcbd6fb032c9" providerId="LiveId" clId="{B461BFAB-FC0E-4AE9-BD6D-E85F395CD05C}" dt="2024-12-17T19:58:21.937" v="246" actId="164"/>
          <ac:grpSpMkLst>
            <pc:docMk/>
            <pc:sldMk cId="3476884022" sldId="259"/>
            <ac:grpSpMk id="23" creationId="{D0B60007-3257-F0A3-0AAA-662A8E7C1945}"/>
          </ac:grpSpMkLst>
        </pc:grpChg>
        <pc:picChg chg="mod">
          <ac:chgData name="Marcelo Barreto da Silva" userId="1974bcbd6fb032c9" providerId="LiveId" clId="{B461BFAB-FC0E-4AE9-BD6D-E85F395CD05C}" dt="2024-12-17T19:58:21.937" v="246" actId="164"/>
          <ac:picMkLst>
            <pc:docMk/>
            <pc:sldMk cId="3476884022" sldId="259"/>
            <ac:picMk id="8" creationId="{D13F372B-52C9-CCB0-47A4-7C2DAF8FB375}"/>
          </ac:picMkLst>
        </pc:picChg>
        <pc:picChg chg="del">
          <ac:chgData name="Marcelo Barreto da Silva" userId="1974bcbd6fb032c9" providerId="LiveId" clId="{B461BFAB-FC0E-4AE9-BD6D-E85F395CD05C}" dt="2024-12-17T19:01:40.056" v="16" actId="478"/>
          <ac:picMkLst>
            <pc:docMk/>
            <pc:sldMk cId="3476884022" sldId="259"/>
            <ac:picMk id="9" creationId="{CF234753-1AD6-E25B-4714-8CD05834B62B}"/>
          </ac:picMkLst>
        </pc:picChg>
        <pc:picChg chg="add mod modCrop">
          <ac:chgData name="Marcelo Barreto da Silva" userId="1974bcbd6fb032c9" providerId="LiveId" clId="{B461BFAB-FC0E-4AE9-BD6D-E85F395CD05C}" dt="2024-12-17T19:09:55.677" v="137"/>
          <ac:picMkLst>
            <pc:docMk/>
            <pc:sldMk cId="3476884022" sldId="259"/>
            <ac:picMk id="13" creationId="{6907213A-6FC5-6A3D-1ECC-0E859FFB5AFD}"/>
          </ac:picMkLst>
        </pc:picChg>
        <pc:picChg chg="add del mod">
          <ac:chgData name="Marcelo Barreto da Silva" userId="1974bcbd6fb032c9" providerId="LiveId" clId="{B461BFAB-FC0E-4AE9-BD6D-E85F395CD05C}" dt="2024-12-17T19:07:23.397" v="95" actId="478"/>
          <ac:picMkLst>
            <pc:docMk/>
            <pc:sldMk cId="3476884022" sldId="259"/>
            <ac:picMk id="15" creationId="{4A928FE5-03D1-70E5-282F-753F95208C98}"/>
          </ac:picMkLst>
        </pc:picChg>
        <pc:picChg chg="add del mod">
          <ac:chgData name="Marcelo Barreto da Silva" userId="1974bcbd6fb032c9" providerId="LiveId" clId="{B461BFAB-FC0E-4AE9-BD6D-E85F395CD05C}" dt="2024-12-17T19:07:22.846" v="94" actId="478"/>
          <ac:picMkLst>
            <pc:docMk/>
            <pc:sldMk cId="3476884022" sldId="259"/>
            <ac:picMk id="17" creationId="{F89B1206-BD72-B438-0F46-04BC8DCFD6F9}"/>
          </ac:picMkLst>
        </pc:picChg>
        <pc:picChg chg="add del mod">
          <ac:chgData name="Marcelo Barreto da Silva" userId="1974bcbd6fb032c9" providerId="LiveId" clId="{B461BFAB-FC0E-4AE9-BD6D-E85F395CD05C}" dt="2024-12-17T19:07:22.156" v="93" actId="478"/>
          <ac:picMkLst>
            <pc:docMk/>
            <pc:sldMk cId="3476884022" sldId="259"/>
            <ac:picMk id="19" creationId="{E85930B0-DBAB-46C6-C3F4-A5004B872ED6}"/>
          </ac:picMkLst>
        </pc:picChg>
      </pc:sldChg>
      <pc:sldChg chg="modSp del mod">
        <pc:chgData name="Marcelo Barreto da Silva" userId="1974bcbd6fb032c9" providerId="LiveId" clId="{B461BFAB-FC0E-4AE9-BD6D-E85F395CD05C}" dt="2024-12-17T19:59:18.559" v="254" actId="47"/>
        <pc:sldMkLst>
          <pc:docMk/>
          <pc:sldMk cId="46740379" sldId="283"/>
        </pc:sldMkLst>
        <pc:spChg chg="mod">
          <ac:chgData name="Marcelo Barreto da Silva" userId="1974bcbd6fb032c9" providerId="LiveId" clId="{B461BFAB-FC0E-4AE9-BD6D-E85F395CD05C}" dt="2024-12-17T19:04:26.468" v="67" actId="20577"/>
          <ac:spMkLst>
            <pc:docMk/>
            <pc:sldMk cId="46740379" sldId="283"/>
            <ac:spMk id="7" creationId="{B1BD740B-AB14-9817-15D4-AF6C4D70EE78}"/>
          </ac:spMkLst>
        </pc:spChg>
      </pc:sldChg>
      <pc:sldChg chg="addSp delSp modSp add mod">
        <pc:chgData name="Marcelo Barreto da Silva" userId="1974bcbd6fb032c9" providerId="LiveId" clId="{B461BFAB-FC0E-4AE9-BD6D-E85F395CD05C}" dt="2024-12-17T19:58:43.398" v="250" actId="164"/>
        <pc:sldMkLst>
          <pc:docMk/>
          <pc:sldMk cId="1774409242" sldId="284"/>
        </pc:sldMkLst>
        <pc:spChg chg="mod">
          <ac:chgData name="Marcelo Barreto da Silva" userId="1974bcbd6fb032c9" providerId="LiveId" clId="{B461BFAB-FC0E-4AE9-BD6D-E85F395CD05C}" dt="2024-12-17T19:58:43.398" v="250" actId="164"/>
          <ac:spMkLst>
            <pc:docMk/>
            <pc:sldMk cId="1774409242" sldId="284"/>
            <ac:spMk id="5" creationId="{69639019-CF03-4DD9-CE1C-DE8B077675EC}"/>
          </ac:spMkLst>
        </pc:spChg>
        <pc:spChg chg="del mod topLvl">
          <ac:chgData name="Marcelo Barreto da Silva" userId="1974bcbd6fb032c9" providerId="LiveId" clId="{B461BFAB-FC0E-4AE9-BD6D-E85F395CD05C}" dt="2024-12-17T19:13:05.013" v="185" actId="478"/>
          <ac:spMkLst>
            <pc:docMk/>
            <pc:sldMk cId="1774409242" sldId="284"/>
            <ac:spMk id="6" creationId="{0BE51AB4-63C9-D456-ECAF-90BCE5B52646}"/>
          </ac:spMkLst>
        </pc:spChg>
        <pc:spChg chg="del mod topLvl">
          <ac:chgData name="Marcelo Barreto da Silva" userId="1974bcbd6fb032c9" providerId="LiveId" clId="{B461BFAB-FC0E-4AE9-BD6D-E85F395CD05C}" dt="2024-12-17T19:13:00.130" v="184" actId="478"/>
          <ac:spMkLst>
            <pc:docMk/>
            <pc:sldMk cId="1774409242" sldId="284"/>
            <ac:spMk id="7" creationId="{222B6F6A-0DC2-8A53-2626-D78A83A0F189}"/>
          </ac:spMkLst>
        </pc:spChg>
        <pc:grpChg chg="add mod">
          <ac:chgData name="Marcelo Barreto da Silva" userId="1974bcbd6fb032c9" providerId="LiveId" clId="{B461BFAB-FC0E-4AE9-BD6D-E85F395CD05C}" dt="2024-12-17T19:58:43.398" v="250" actId="164"/>
          <ac:grpSpMkLst>
            <pc:docMk/>
            <pc:sldMk cId="1774409242" sldId="284"/>
            <ac:grpSpMk id="2" creationId="{65DD3BBF-DB90-449C-9D17-9FA3335B76F4}"/>
          </ac:grpSpMkLst>
        </pc:grpChg>
        <pc:grpChg chg="add del mod">
          <ac:chgData name="Marcelo Barreto da Silva" userId="1974bcbd6fb032c9" providerId="LiveId" clId="{B461BFAB-FC0E-4AE9-BD6D-E85F395CD05C}" dt="2024-12-17T19:12:55.929" v="183" actId="165"/>
          <ac:grpSpMkLst>
            <pc:docMk/>
            <pc:sldMk cId="1774409242" sldId="284"/>
            <ac:grpSpMk id="2" creationId="{A82DC37F-2348-FAC2-52AE-52357AAD8D8C}"/>
          </ac:grpSpMkLst>
        </pc:grpChg>
        <pc:picChg chg="mod topLvl">
          <ac:chgData name="Marcelo Barreto da Silva" userId="1974bcbd6fb032c9" providerId="LiveId" clId="{B461BFAB-FC0E-4AE9-BD6D-E85F395CD05C}" dt="2024-12-17T19:58:43.398" v="250" actId="164"/>
          <ac:picMkLst>
            <pc:docMk/>
            <pc:sldMk cId="1774409242" sldId="284"/>
            <ac:picMk id="3" creationId="{98510729-C4F0-8F17-544E-6D93DCAD277F}"/>
          </ac:picMkLst>
        </pc:picChg>
        <pc:picChg chg="mod topLvl">
          <ac:chgData name="Marcelo Barreto da Silva" userId="1974bcbd6fb032c9" providerId="LiveId" clId="{B461BFAB-FC0E-4AE9-BD6D-E85F395CD05C}" dt="2024-12-17T19:58:43.398" v="250" actId="164"/>
          <ac:picMkLst>
            <pc:docMk/>
            <pc:sldMk cId="1774409242" sldId="284"/>
            <ac:picMk id="4" creationId="{B8BB315D-83A6-1F54-F74F-65D461F34369}"/>
          </ac:picMkLst>
        </pc:picChg>
        <pc:picChg chg="mod">
          <ac:chgData name="Marcelo Barreto da Silva" userId="1974bcbd6fb032c9" providerId="LiveId" clId="{B461BFAB-FC0E-4AE9-BD6D-E85F395CD05C}" dt="2024-12-17T19:58:43.398" v="250" actId="164"/>
          <ac:picMkLst>
            <pc:docMk/>
            <pc:sldMk cId="1774409242" sldId="284"/>
            <ac:picMk id="8" creationId="{D0BF5773-9218-D705-5397-4832898DF412}"/>
          </ac:picMkLst>
        </pc:picChg>
        <pc:picChg chg="del">
          <ac:chgData name="Marcelo Barreto da Silva" userId="1974bcbd6fb032c9" providerId="LiveId" clId="{B461BFAB-FC0E-4AE9-BD6D-E85F395CD05C}" dt="2024-12-17T19:08:43.921" v="123" actId="478"/>
          <ac:picMkLst>
            <pc:docMk/>
            <pc:sldMk cId="1774409242" sldId="284"/>
            <ac:picMk id="13" creationId="{310C6768-83C1-E273-335E-19687A0306DF}"/>
          </ac:picMkLst>
        </pc:picChg>
        <pc:picChg chg="del mod">
          <ac:chgData name="Marcelo Barreto da Silva" userId="1974bcbd6fb032c9" providerId="LiveId" clId="{B461BFAB-FC0E-4AE9-BD6D-E85F395CD05C}" dt="2024-12-17T19:08:48.939" v="125" actId="21"/>
          <ac:picMkLst>
            <pc:docMk/>
            <pc:sldMk cId="1774409242" sldId="284"/>
            <ac:picMk id="15" creationId="{A3B73A2D-99BB-62D0-D867-47AD23969842}"/>
          </ac:picMkLst>
        </pc:picChg>
        <pc:picChg chg="del">
          <ac:chgData name="Marcelo Barreto da Silva" userId="1974bcbd6fb032c9" providerId="LiveId" clId="{B461BFAB-FC0E-4AE9-BD6D-E85F395CD05C}" dt="2024-12-17T19:08:41.570" v="121" actId="478"/>
          <ac:picMkLst>
            <pc:docMk/>
            <pc:sldMk cId="1774409242" sldId="284"/>
            <ac:picMk id="17" creationId="{9E5CEDF2-22F2-276C-725D-C8DABFA6400F}"/>
          </ac:picMkLst>
        </pc:picChg>
        <pc:picChg chg="del">
          <ac:chgData name="Marcelo Barreto da Silva" userId="1974bcbd6fb032c9" providerId="LiveId" clId="{B461BFAB-FC0E-4AE9-BD6D-E85F395CD05C}" dt="2024-12-17T19:08:41" v="120" actId="478"/>
          <ac:picMkLst>
            <pc:docMk/>
            <pc:sldMk cId="1774409242" sldId="284"/>
            <ac:picMk id="19" creationId="{6D2E4721-6341-A201-12BA-B6D8340B136A}"/>
          </ac:picMkLst>
        </pc:picChg>
      </pc:sldChg>
      <pc:sldChg chg="del">
        <pc:chgData name="Marcelo Barreto da Silva" userId="1974bcbd6fb032c9" providerId="LiveId" clId="{B461BFAB-FC0E-4AE9-BD6D-E85F395CD05C}" dt="2024-12-17T19:01:37.959" v="15" actId="47"/>
        <pc:sldMkLst>
          <pc:docMk/>
          <pc:sldMk cId="3644745660" sldId="284"/>
        </pc:sldMkLst>
      </pc:sldChg>
      <pc:sldChg chg="del">
        <pc:chgData name="Marcelo Barreto da Silva" userId="1974bcbd6fb032c9" providerId="LiveId" clId="{B461BFAB-FC0E-4AE9-BD6D-E85F395CD05C}" dt="2024-12-17T19:04:02.906" v="44" actId="47"/>
        <pc:sldMkLst>
          <pc:docMk/>
          <pc:sldMk cId="2295997009" sldId="285"/>
        </pc:sldMkLst>
      </pc:sldChg>
      <pc:sldChg chg="add del">
        <pc:chgData name="Marcelo Barreto da Silva" userId="1974bcbd6fb032c9" providerId="LiveId" clId="{B461BFAB-FC0E-4AE9-BD6D-E85F395CD05C}" dt="2024-12-17T19:58:55.821" v="252" actId="47"/>
        <pc:sldMkLst>
          <pc:docMk/>
          <pc:sldMk cId="2828330122" sldId="285"/>
        </pc:sldMkLst>
      </pc:sldChg>
      <pc:sldChg chg="modSp add del mod">
        <pc:chgData name="Marcelo Barreto da Silva" userId="1974bcbd6fb032c9" providerId="LiveId" clId="{B461BFAB-FC0E-4AE9-BD6D-E85F395CD05C}" dt="2024-12-17T19:58:56.967" v="253" actId="47"/>
        <pc:sldMkLst>
          <pc:docMk/>
          <pc:sldMk cId="4251890881" sldId="286"/>
        </pc:sldMkLst>
        <pc:picChg chg="mod">
          <ac:chgData name="Marcelo Barreto da Silva" userId="1974bcbd6fb032c9" providerId="LiveId" clId="{B461BFAB-FC0E-4AE9-BD6D-E85F395CD05C}" dt="2024-12-17T19:10:34.065" v="139" actId="1076"/>
          <ac:picMkLst>
            <pc:docMk/>
            <pc:sldMk cId="4251890881" sldId="286"/>
            <ac:picMk id="19" creationId="{54B7797B-8169-600A-8BDD-72FBFB899794}"/>
          </ac:picMkLst>
        </pc:picChg>
      </pc:sldChg>
      <pc:sldChg chg="del">
        <pc:chgData name="Marcelo Barreto da Silva" userId="1974bcbd6fb032c9" providerId="LiveId" clId="{B461BFAB-FC0E-4AE9-BD6D-E85F395CD05C}" dt="2024-12-17T19:04:03.818" v="45" actId="47"/>
        <pc:sldMkLst>
          <pc:docMk/>
          <pc:sldMk cId="1107779657" sldId="287"/>
        </pc:sldMkLst>
      </pc:sldChg>
      <pc:sldChg chg="addSp delSp modSp add mod">
        <pc:chgData name="Marcelo Barreto da Silva" userId="1974bcbd6fb032c9" providerId="LiveId" clId="{B461BFAB-FC0E-4AE9-BD6D-E85F395CD05C}" dt="2024-12-17T19:58:26.619" v="247" actId="164"/>
        <pc:sldMkLst>
          <pc:docMk/>
          <pc:sldMk cId="1134834178" sldId="287"/>
        </pc:sldMkLst>
        <pc:spChg chg="mod">
          <ac:chgData name="Marcelo Barreto da Silva" userId="1974bcbd6fb032c9" providerId="LiveId" clId="{B461BFAB-FC0E-4AE9-BD6D-E85F395CD05C}" dt="2024-12-17T19:58:26.619" v="247" actId="164"/>
          <ac:spMkLst>
            <pc:docMk/>
            <pc:sldMk cId="1134834178" sldId="287"/>
            <ac:spMk id="5" creationId="{695D10FD-9929-0F46-8395-995130073D5B}"/>
          </ac:spMkLst>
        </pc:spChg>
        <pc:spChg chg="mod topLvl">
          <ac:chgData name="Marcelo Barreto da Silva" userId="1974bcbd6fb032c9" providerId="LiveId" clId="{B461BFAB-FC0E-4AE9-BD6D-E85F395CD05C}" dt="2024-12-17T19:09:39.234" v="135" actId="164"/>
          <ac:spMkLst>
            <pc:docMk/>
            <pc:sldMk cId="1134834178" sldId="287"/>
            <ac:spMk id="20" creationId="{E0345780-A153-CCBE-9238-F38F24A39EFC}"/>
          </ac:spMkLst>
        </pc:spChg>
        <pc:spChg chg="mod topLvl">
          <ac:chgData name="Marcelo Barreto da Silva" userId="1974bcbd6fb032c9" providerId="LiveId" clId="{B461BFAB-FC0E-4AE9-BD6D-E85F395CD05C}" dt="2024-12-17T19:09:39.234" v="135" actId="164"/>
          <ac:spMkLst>
            <pc:docMk/>
            <pc:sldMk cId="1134834178" sldId="287"/>
            <ac:spMk id="21" creationId="{6439AEBF-25F4-F913-78B8-E47CC0C71864}"/>
          </ac:spMkLst>
        </pc:spChg>
        <pc:spChg chg="mod topLvl">
          <ac:chgData name="Marcelo Barreto da Silva" userId="1974bcbd6fb032c9" providerId="LiveId" clId="{B461BFAB-FC0E-4AE9-BD6D-E85F395CD05C}" dt="2024-12-17T19:09:39.234" v="135" actId="164"/>
          <ac:spMkLst>
            <pc:docMk/>
            <pc:sldMk cId="1134834178" sldId="287"/>
            <ac:spMk id="22" creationId="{FC4E43DD-143F-8F85-510F-B33D297D7E27}"/>
          </ac:spMkLst>
        </pc:spChg>
        <pc:grpChg chg="add mod">
          <ac:chgData name="Marcelo Barreto da Silva" userId="1974bcbd6fb032c9" providerId="LiveId" clId="{B461BFAB-FC0E-4AE9-BD6D-E85F395CD05C}" dt="2024-12-17T19:58:26.619" v="247" actId="164"/>
          <ac:grpSpMkLst>
            <pc:docMk/>
            <pc:sldMk cId="1134834178" sldId="287"/>
            <ac:grpSpMk id="2" creationId="{93353949-517F-B78D-D0CE-E69C81341E94}"/>
          </ac:grpSpMkLst>
        </pc:grpChg>
        <pc:grpChg chg="add mod">
          <ac:chgData name="Marcelo Barreto da Silva" userId="1974bcbd6fb032c9" providerId="LiveId" clId="{B461BFAB-FC0E-4AE9-BD6D-E85F395CD05C}" dt="2024-12-17T19:58:26.619" v="247" actId="164"/>
          <ac:grpSpMkLst>
            <pc:docMk/>
            <pc:sldMk cId="1134834178" sldId="287"/>
            <ac:grpSpMk id="3" creationId="{88190772-8134-0820-E31A-F6746B3D64FE}"/>
          </ac:grpSpMkLst>
        </pc:grpChg>
        <pc:grpChg chg="del">
          <ac:chgData name="Marcelo Barreto da Silva" userId="1974bcbd6fb032c9" providerId="LiveId" clId="{B461BFAB-FC0E-4AE9-BD6D-E85F395CD05C}" dt="2024-12-17T19:09:28.829" v="133" actId="165"/>
          <ac:grpSpMkLst>
            <pc:docMk/>
            <pc:sldMk cId="1134834178" sldId="287"/>
            <ac:grpSpMk id="23" creationId="{B3F1195B-E8AB-7046-91A9-B1171A9C3C6F}"/>
          </ac:grpSpMkLst>
        </pc:grpChg>
        <pc:picChg chg="mod">
          <ac:chgData name="Marcelo Barreto da Silva" userId="1974bcbd6fb032c9" providerId="LiveId" clId="{B461BFAB-FC0E-4AE9-BD6D-E85F395CD05C}" dt="2024-12-17T19:58:26.619" v="247" actId="164"/>
          <ac:picMkLst>
            <pc:docMk/>
            <pc:sldMk cId="1134834178" sldId="287"/>
            <ac:picMk id="8" creationId="{595E68E8-C19B-C7B8-EA08-B8259F160F6F}"/>
          </ac:picMkLst>
        </pc:picChg>
        <pc:picChg chg="del mod topLvl">
          <ac:chgData name="Marcelo Barreto da Silva" userId="1974bcbd6fb032c9" providerId="LiveId" clId="{B461BFAB-FC0E-4AE9-BD6D-E85F395CD05C}" dt="2024-12-17T19:09:32.422" v="134" actId="478"/>
          <ac:picMkLst>
            <pc:docMk/>
            <pc:sldMk cId="1134834178" sldId="287"/>
            <ac:picMk id="13" creationId="{B2711193-73C3-5CF6-1ECC-08A9160FAF95}"/>
          </ac:picMkLst>
        </pc:picChg>
        <pc:picChg chg="add mod ord modCrop">
          <ac:chgData name="Marcelo Barreto da Silva" userId="1974bcbd6fb032c9" providerId="LiveId" clId="{B461BFAB-FC0E-4AE9-BD6D-E85F395CD05C}" dt="2024-12-17T19:09:39.234" v="135" actId="164"/>
          <ac:picMkLst>
            <pc:docMk/>
            <pc:sldMk cId="1134834178" sldId="287"/>
            <ac:picMk id="15" creationId="{A3B73A2D-99BB-62D0-D867-47AD23969842}"/>
          </ac:picMkLst>
        </pc:picChg>
      </pc:sldChg>
      <pc:sldChg chg="del">
        <pc:chgData name="Marcelo Barreto da Silva" userId="1974bcbd6fb032c9" providerId="LiveId" clId="{B461BFAB-FC0E-4AE9-BD6D-E85F395CD05C}" dt="2024-12-17T19:04:05.481" v="46" actId="47"/>
        <pc:sldMkLst>
          <pc:docMk/>
          <pc:sldMk cId="607469001" sldId="288"/>
        </pc:sldMkLst>
      </pc:sldChg>
      <pc:sldChg chg="addSp delSp modSp add del mod modTransition">
        <pc:chgData name="Marcelo Barreto da Silva" userId="1974bcbd6fb032c9" providerId="LiveId" clId="{B461BFAB-FC0E-4AE9-BD6D-E85F395CD05C}" dt="2024-12-17T20:19:01.413" v="430" actId="47"/>
        <pc:sldMkLst>
          <pc:docMk/>
          <pc:sldMk cId="2286492083" sldId="288"/>
        </pc:sldMkLst>
        <pc:spChg chg="mod topLvl">
          <ac:chgData name="Marcelo Barreto da Silva" userId="1974bcbd6fb032c9" providerId="LiveId" clId="{B461BFAB-FC0E-4AE9-BD6D-E85F395CD05C}" dt="2024-12-17T20:12:20.891" v="372" actId="165"/>
          <ac:spMkLst>
            <pc:docMk/>
            <pc:sldMk cId="2286492083" sldId="288"/>
            <ac:spMk id="5" creationId="{91B41CE3-86D9-1B69-D9B3-84B404CD65D2}"/>
          </ac:spMkLst>
        </pc:spChg>
        <pc:spChg chg="mod topLvl">
          <ac:chgData name="Marcelo Barreto da Silva" userId="1974bcbd6fb032c9" providerId="LiveId" clId="{B461BFAB-FC0E-4AE9-BD6D-E85F395CD05C}" dt="2024-12-17T20:12:20.891" v="372" actId="165"/>
          <ac:spMkLst>
            <pc:docMk/>
            <pc:sldMk cId="2286492083" sldId="288"/>
            <ac:spMk id="20" creationId="{91B12C11-0A74-45A0-5E63-B3DF19F7FBC1}"/>
          </ac:spMkLst>
        </pc:spChg>
        <pc:spChg chg="mod topLvl">
          <ac:chgData name="Marcelo Barreto da Silva" userId="1974bcbd6fb032c9" providerId="LiveId" clId="{B461BFAB-FC0E-4AE9-BD6D-E85F395CD05C}" dt="2024-12-17T20:12:20.891" v="372" actId="165"/>
          <ac:spMkLst>
            <pc:docMk/>
            <pc:sldMk cId="2286492083" sldId="288"/>
            <ac:spMk id="21" creationId="{2E48E803-3501-C133-C973-500930C406FC}"/>
          </ac:spMkLst>
        </pc:spChg>
        <pc:spChg chg="mod topLvl">
          <ac:chgData name="Marcelo Barreto da Silva" userId="1974bcbd6fb032c9" providerId="LiveId" clId="{B461BFAB-FC0E-4AE9-BD6D-E85F395CD05C}" dt="2024-12-17T20:12:20.891" v="372" actId="165"/>
          <ac:spMkLst>
            <pc:docMk/>
            <pc:sldMk cId="2286492083" sldId="288"/>
            <ac:spMk id="22" creationId="{BA42BEEE-80F6-1F64-8FDF-B36988114239}"/>
          </ac:spMkLst>
        </pc:spChg>
        <pc:grpChg chg="del">
          <ac:chgData name="Marcelo Barreto da Silva" userId="1974bcbd6fb032c9" providerId="LiveId" clId="{B461BFAB-FC0E-4AE9-BD6D-E85F395CD05C}" dt="2024-12-17T19:11:10.075" v="145" actId="165"/>
          <ac:grpSpMkLst>
            <pc:docMk/>
            <pc:sldMk cId="2286492083" sldId="288"/>
            <ac:grpSpMk id="2" creationId="{0F8AAF99-C9AE-E206-69A6-6D01F09E3AFB}"/>
          </ac:grpSpMkLst>
        </pc:grpChg>
        <pc:grpChg chg="add del mod">
          <ac:chgData name="Marcelo Barreto da Silva" userId="1974bcbd6fb032c9" providerId="LiveId" clId="{B461BFAB-FC0E-4AE9-BD6D-E85F395CD05C}" dt="2024-12-17T20:12:20.891" v="372" actId="165"/>
          <ac:grpSpMkLst>
            <pc:docMk/>
            <pc:sldMk cId="2286492083" sldId="288"/>
            <ac:grpSpMk id="2" creationId="{1AAEC3AA-51FF-3FD3-D7BD-CD1066C2EE34}"/>
          </ac:grpSpMkLst>
        </pc:grpChg>
        <pc:grpChg chg="add mod topLvl">
          <ac:chgData name="Marcelo Barreto da Silva" userId="1974bcbd6fb032c9" providerId="LiveId" clId="{B461BFAB-FC0E-4AE9-BD6D-E85F395CD05C}" dt="2024-12-17T20:12:20.891" v="372" actId="165"/>
          <ac:grpSpMkLst>
            <pc:docMk/>
            <pc:sldMk cId="2286492083" sldId="288"/>
            <ac:grpSpMk id="4" creationId="{97FEFF81-D606-182F-4E58-DAF4C994A17B}"/>
          </ac:grpSpMkLst>
        </pc:grpChg>
        <pc:picChg chg="add mod ord modCrop">
          <ac:chgData name="Marcelo Barreto da Silva" userId="1974bcbd6fb032c9" providerId="LiveId" clId="{B461BFAB-FC0E-4AE9-BD6D-E85F395CD05C}" dt="2024-12-17T20:12:20.891" v="372" actId="165"/>
          <ac:picMkLst>
            <pc:docMk/>
            <pc:sldMk cId="2286492083" sldId="288"/>
            <ac:picMk id="3" creationId="{6D3BA095-69EF-5922-6A4D-282EDF4B380A}"/>
          </ac:picMkLst>
        </pc:picChg>
        <pc:picChg chg="mod topLvl">
          <ac:chgData name="Marcelo Barreto da Silva" userId="1974bcbd6fb032c9" providerId="LiveId" clId="{B461BFAB-FC0E-4AE9-BD6D-E85F395CD05C}" dt="2024-12-17T20:12:20.891" v="372" actId="165"/>
          <ac:picMkLst>
            <pc:docMk/>
            <pc:sldMk cId="2286492083" sldId="288"/>
            <ac:picMk id="8" creationId="{B4FA1234-31A6-1504-E32F-0A7DDB15AA6C}"/>
          </ac:picMkLst>
        </pc:picChg>
        <pc:picChg chg="del mod topLvl">
          <ac:chgData name="Marcelo Barreto da Silva" userId="1974bcbd6fb032c9" providerId="LiveId" clId="{B461BFAB-FC0E-4AE9-BD6D-E85F395CD05C}" dt="2024-12-17T19:11:14.186" v="146" actId="478"/>
          <ac:picMkLst>
            <pc:docMk/>
            <pc:sldMk cId="2286492083" sldId="288"/>
            <ac:picMk id="15" creationId="{84127079-DEB4-710E-DEF9-1B7BCF7BB188}"/>
          </ac:picMkLst>
        </pc:picChg>
      </pc:sldChg>
      <pc:sldChg chg="del">
        <pc:chgData name="Marcelo Barreto da Silva" userId="1974bcbd6fb032c9" providerId="LiveId" clId="{B461BFAB-FC0E-4AE9-BD6D-E85F395CD05C}" dt="2024-12-17T19:04:06.687" v="47" actId="47"/>
        <pc:sldMkLst>
          <pc:docMk/>
          <pc:sldMk cId="3159028309" sldId="289"/>
        </pc:sldMkLst>
      </pc:sldChg>
      <pc:sldChg chg="addSp delSp modSp add del mod modTransition">
        <pc:chgData name="Marcelo Barreto da Silva" userId="1974bcbd6fb032c9" providerId="LiveId" clId="{B461BFAB-FC0E-4AE9-BD6D-E85F395CD05C}" dt="2024-12-17T20:19:43.004" v="440" actId="47"/>
        <pc:sldMkLst>
          <pc:docMk/>
          <pc:sldMk cId="3741281504" sldId="289"/>
        </pc:sldMkLst>
        <pc:spChg chg="mod topLvl">
          <ac:chgData name="Marcelo Barreto da Silva" userId="1974bcbd6fb032c9" providerId="LiveId" clId="{B461BFAB-FC0E-4AE9-BD6D-E85F395CD05C}" dt="2024-12-17T20:09:21.091" v="330" actId="165"/>
          <ac:spMkLst>
            <pc:docMk/>
            <pc:sldMk cId="3741281504" sldId="289"/>
            <ac:spMk id="5" creationId="{E1DE22F3-9282-D982-AEE5-485DC0F19117}"/>
          </ac:spMkLst>
        </pc:spChg>
        <pc:spChg chg="mod topLvl">
          <ac:chgData name="Marcelo Barreto da Silva" userId="1974bcbd6fb032c9" providerId="LiveId" clId="{B461BFAB-FC0E-4AE9-BD6D-E85F395CD05C}" dt="2024-12-17T20:09:21.091" v="330" actId="165"/>
          <ac:spMkLst>
            <pc:docMk/>
            <pc:sldMk cId="3741281504" sldId="289"/>
            <ac:spMk id="20" creationId="{D1A9FAEC-5EF6-8C10-9027-85B27EA12848}"/>
          </ac:spMkLst>
        </pc:spChg>
        <pc:spChg chg="mod topLvl">
          <ac:chgData name="Marcelo Barreto da Silva" userId="1974bcbd6fb032c9" providerId="LiveId" clId="{B461BFAB-FC0E-4AE9-BD6D-E85F395CD05C}" dt="2024-12-17T20:09:21.091" v="330" actId="165"/>
          <ac:spMkLst>
            <pc:docMk/>
            <pc:sldMk cId="3741281504" sldId="289"/>
            <ac:spMk id="21" creationId="{870BF4DB-3958-9C5D-8EB3-7B73E05299FB}"/>
          </ac:spMkLst>
        </pc:spChg>
        <pc:spChg chg="mod topLvl">
          <ac:chgData name="Marcelo Barreto da Silva" userId="1974bcbd6fb032c9" providerId="LiveId" clId="{B461BFAB-FC0E-4AE9-BD6D-E85F395CD05C}" dt="2024-12-17T20:09:21.091" v="330" actId="165"/>
          <ac:spMkLst>
            <pc:docMk/>
            <pc:sldMk cId="3741281504" sldId="289"/>
            <ac:spMk id="22" creationId="{84467E3C-4319-2D0F-97C4-C14A43DC7067}"/>
          </ac:spMkLst>
        </pc:spChg>
        <pc:grpChg chg="del">
          <ac:chgData name="Marcelo Barreto da Silva" userId="1974bcbd6fb032c9" providerId="LiveId" clId="{B461BFAB-FC0E-4AE9-BD6D-E85F395CD05C}" dt="2024-12-17T19:12:07.222" v="160" actId="165"/>
          <ac:grpSpMkLst>
            <pc:docMk/>
            <pc:sldMk cId="3741281504" sldId="289"/>
            <ac:grpSpMk id="2" creationId="{3AFAC8F9-2B28-1A99-6B9B-8F5FDAAACE37}"/>
          </ac:grpSpMkLst>
        </pc:grpChg>
        <pc:grpChg chg="add del mod">
          <ac:chgData name="Marcelo Barreto da Silva" userId="1974bcbd6fb032c9" providerId="LiveId" clId="{B461BFAB-FC0E-4AE9-BD6D-E85F395CD05C}" dt="2024-12-17T20:09:21.091" v="330" actId="165"/>
          <ac:grpSpMkLst>
            <pc:docMk/>
            <pc:sldMk cId="3741281504" sldId="289"/>
            <ac:grpSpMk id="2" creationId="{D2865189-9112-5820-8E52-7C4BE919E80D}"/>
          </ac:grpSpMkLst>
        </pc:grpChg>
        <pc:grpChg chg="add mod topLvl">
          <ac:chgData name="Marcelo Barreto da Silva" userId="1974bcbd6fb032c9" providerId="LiveId" clId="{B461BFAB-FC0E-4AE9-BD6D-E85F395CD05C}" dt="2024-12-17T20:09:21.091" v="330" actId="165"/>
          <ac:grpSpMkLst>
            <pc:docMk/>
            <pc:sldMk cId="3741281504" sldId="289"/>
            <ac:grpSpMk id="4" creationId="{DBCBB14C-1D03-9909-7456-28995C5995C1}"/>
          </ac:grpSpMkLst>
        </pc:grpChg>
        <pc:picChg chg="add mod ord modCrop">
          <ac:chgData name="Marcelo Barreto da Silva" userId="1974bcbd6fb032c9" providerId="LiveId" clId="{B461BFAB-FC0E-4AE9-BD6D-E85F395CD05C}" dt="2024-12-17T20:09:21.091" v="330" actId="165"/>
          <ac:picMkLst>
            <pc:docMk/>
            <pc:sldMk cId="3741281504" sldId="289"/>
            <ac:picMk id="3" creationId="{95E899A1-7BFD-12AC-A979-0B9A3DA2BEB5}"/>
          </ac:picMkLst>
        </pc:picChg>
        <pc:picChg chg="mod topLvl">
          <ac:chgData name="Marcelo Barreto da Silva" userId="1974bcbd6fb032c9" providerId="LiveId" clId="{B461BFAB-FC0E-4AE9-BD6D-E85F395CD05C}" dt="2024-12-17T20:09:21.091" v="330" actId="165"/>
          <ac:picMkLst>
            <pc:docMk/>
            <pc:sldMk cId="3741281504" sldId="289"/>
            <ac:picMk id="8" creationId="{F04D3DB8-F310-29EF-B0A6-A7145A34EB10}"/>
          </ac:picMkLst>
        </pc:picChg>
        <pc:picChg chg="del mod topLvl">
          <ac:chgData name="Marcelo Barreto da Silva" userId="1974bcbd6fb032c9" providerId="LiveId" clId="{B461BFAB-FC0E-4AE9-BD6D-E85F395CD05C}" dt="2024-12-17T19:12:10.783" v="161" actId="478"/>
          <ac:picMkLst>
            <pc:docMk/>
            <pc:sldMk cId="3741281504" sldId="289"/>
            <ac:picMk id="15" creationId="{4D6C7080-44BB-ED52-007F-099B83D9E481}"/>
          </ac:picMkLst>
        </pc:picChg>
      </pc:sldChg>
      <pc:sldChg chg="del">
        <pc:chgData name="Marcelo Barreto da Silva" userId="1974bcbd6fb032c9" providerId="LiveId" clId="{B461BFAB-FC0E-4AE9-BD6D-E85F395CD05C}" dt="2024-12-17T19:04:07.529" v="48" actId="47"/>
        <pc:sldMkLst>
          <pc:docMk/>
          <pc:sldMk cId="355474252" sldId="290"/>
        </pc:sldMkLst>
      </pc:sldChg>
      <pc:sldChg chg="addSp delSp modSp add mod modAnim">
        <pc:chgData name="Marcelo Barreto da Silva" userId="1974bcbd6fb032c9" providerId="LiveId" clId="{B461BFAB-FC0E-4AE9-BD6D-E85F395CD05C}" dt="2024-12-17T19:58:52.724" v="251" actId="164"/>
        <pc:sldMkLst>
          <pc:docMk/>
          <pc:sldMk cId="562771002" sldId="290"/>
        </pc:sldMkLst>
        <pc:spChg chg="mod">
          <ac:chgData name="Marcelo Barreto da Silva" userId="1974bcbd6fb032c9" providerId="LiveId" clId="{B461BFAB-FC0E-4AE9-BD6D-E85F395CD05C}" dt="2024-12-17T19:58:52.724" v="251" actId="164"/>
          <ac:spMkLst>
            <pc:docMk/>
            <pc:sldMk cId="562771002" sldId="290"/>
            <ac:spMk id="5" creationId="{66AFFFF1-FB17-10FF-1E22-272CEC788EF2}"/>
          </ac:spMkLst>
        </pc:spChg>
        <pc:grpChg chg="add mod">
          <ac:chgData name="Marcelo Barreto da Silva" userId="1974bcbd6fb032c9" providerId="LiveId" clId="{B461BFAB-FC0E-4AE9-BD6D-E85F395CD05C}" dt="2024-12-17T19:58:52.724" v="251" actId="164"/>
          <ac:grpSpMkLst>
            <pc:docMk/>
            <pc:sldMk cId="562771002" sldId="290"/>
            <ac:grpSpMk id="2" creationId="{8893A106-9FFC-B611-A5E0-40CF10181180}"/>
          </ac:grpSpMkLst>
        </pc:grpChg>
        <pc:picChg chg="mod">
          <ac:chgData name="Marcelo Barreto da Silva" userId="1974bcbd6fb032c9" providerId="LiveId" clId="{B461BFAB-FC0E-4AE9-BD6D-E85F395CD05C}" dt="2024-12-17T19:58:52.724" v="251" actId="164"/>
          <ac:picMkLst>
            <pc:docMk/>
            <pc:sldMk cId="562771002" sldId="290"/>
            <ac:picMk id="3" creationId="{2CA4A3DF-302F-A6D4-F9C3-3D300A4BB5B8}"/>
          </ac:picMkLst>
        </pc:picChg>
        <pc:picChg chg="del">
          <ac:chgData name="Marcelo Barreto da Silva" userId="1974bcbd6fb032c9" providerId="LiveId" clId="{B461BFAB-FC0E-4AE9-BD6D-E85F395CD05C}" dt="2024-12-17T19:13:32.059" v="187" actId="478"/>
          <ac:picMkLst>
            <pc:docMk/>
            <pc:sldMk cId="562771002" sldId="290"/>
            <ac:picMk id="4" creationId="{68A7DC80-5EA8-82A0-87C4-1E26F8F31194}"/>
          </ac:picMkLst>
        </pc:picChg>
        <pc:picChg chg="add mod modCrop">
          <ac:chgData name="Marcelo Barreto da Silva" userId="1974bcbd6fb032c9" providerId="LiveId" clId="{B461BFAB-FC0E-4AE9-BD6D-E85F395CD05C}" dt="2024-12-17T19:16:46.278" v="233" actId="1038"/>
          <ac:picMkLst>
            <pc:docMk/>
            <pc:sldMk cId="562771002" sldId="290"/>
            <ac:picMk id="6" creationId="{D166903D-3701-8431-5E86-6A41E945088C}"/>
          </ac:picMkLst>
        </pc:picChg>
        <pc:picChg chg="add mod modCrop">
          <ac:chgData name="Marcelo Barreto da Silva" userId="1974bcbd6fb032c9" providerId="LiveId" clId="{B461BFAB-FC0E-4AE9-BD6D-E85F395CD05C}" dt="2024-12-17T19:16:46.278" v="233" actId="1038"/>
          <ac:picMkLst>
            <pc:docMk/>
            <pc:sldMk cId="562771002" sldId="290"/>
            <ac:picMk id="9" creationId="{75CFA005-5794-F4DC-F164-1B113155023E}"/>
          </ac:picMkLst>
        </pc:picChg>
        <pc:picChg chg="add mod modCrop">
          <ac:chgData name="Marcelo Barreto da Silva" userId="1974bcbd6fb032c9" providerId="LiveId" clId="{B461BFAB-FC0E-4AE9-BD6D-E85F395CD05C}" dt="2024-12-17T19:16:46.278" v="233" actId="1038"/>
          <ac:picMkLst>
            <pc:docMk/>
            <pc:sldMk cId="562771002" sldId="290"/>
            <ac:picMk id="11" creationId="{379563C4-46BB-ACF1-2883-62408E6906B1}"/>
          </ac:picMkLst>
        </pc:picChg>
      </pc:sldChg>
      <pc:sldChg chg="addSp delSp modSp add del mod modTransition">
        <pc:chgData name="Marcelo Barreto da Silva" userId="1974bcbd6fb032c9" providerId="LiveId" clId="{B461BFAB-FC0E-4AE9-BD6D-E85F395CD05C}" dt="2024-12-17T20:19:28.656" v="435" actId="47"/>
        <pc:sldMkLst>
          <pc:docMk/>
          <pc:sldMk cId="3881456122" sldId="291"/>
        </pc:sldMkLst>
        <pc:spChg chg="mod topLvl">
          <ac:chgData name="Marcelo Barreto da Silva" userId="1974bcbd6fb032c9" providerId="LiveId" clId="{B461BFAB-FC0E-4AE9-BD6D-E85F395CD05C}" dt="2024-12-17T20:06:03.128" v="258" actId="165"/>
          <ac:spMkLst>
            <pc:docMk/>
            <pc:sldMk cId="3881456122" sldId="291"/>
            <ac:spMk id="5" creationId="{43E89BC6-4CCB-2EA2-517D-110ABA1DC0B7}"/>
          </ac:spMkLst>
        </pc:spChg>
        <pc:spChg chg="add mod">
          <ac:chgData name="Marcelo Barreto da Silva" userId="1974bcbd6fb032c9" providerId="LiveId" clId="{B461BFAB-FC0E-4AE9-BD6D-E85F395CD05C}" dt="2024-12-17T20:07:24.336" v="265" actId="2085"/>
          <ac:spMkLst>
            <pc:docMk/>
            <pc:sldMk cId="3881456122" sldId="291"/>
            <ac:spMk id="6" creationId="{EDB2F24D-9C8C-680C-B8B0-840261A104DD}"/>
          </ac:spMkLst>
        </pc:spChg>
        <pc:spChg chg="mod">
          <ac:chgData name="Marcelo Barreto da Silva" userId="1974bcbd6fb032c9" providerId="LiveId" clId="{B461BFAB-FC0E-4AE9-BD6D-E85F395CD05C}" dt="2024-12-17T20:06:03.128" v="258" actId="165"/>
          <ac:spMkLst>
            <pc:docMk/>
            <pc:sldMk cId="3881456122" sldId="291"/>
            <ac:spMk id="20" creationId="{D36BF8AC-3495-C00D-A948-7972D296A4C4}"/>
          </ac:spMkLst>
        </pc:spChg>
        <pc:spChg chg="mod">
          <ac:chgData name="Marcelo Barreto da Silva" userId="1974bcbd6fb032c9" providerId="LiveId" clId="{B461BFAB-FC0E-4AE9-BD6D-E85F395CD05C}" dt="2024-12-17T20:06:03.128" v="258" actId="165"/>
          <ac:spMkLst>
            <pc:docMk/>
            <pc:sldMk cId="3881456122" sldId="291"/>
            <ac:spMk id="21" creationId="{A1C6DA98-770B-0B30-6023-0A994E633B32}"/>
          </ac:spMkLst>
        </pc:spChg>
        <pc:spChg chg="mod">
          <ac:chgData name="Marcelo Barreto da Silva" userId="1974bcbd6fb032c9" providerId="LiveId" clId="{B461BFAB-FC0E-4AE9-BD6D-E85F395CD05C}" dt="2024-12-17T20:06:03.128" v="258" actId="165"/>
          <ac:spMkLst>
            <pc:docMk/>
            <pc:sldMk cId="3881456122" sldId="291"/>
            <ac:spMk id="22" creationId="{04F46E55-762D-FD42-DC48-E4132B60A3CE}"/>
          </ac:spMkLst>
        </pc:spChg>
        <pc:spChg chg="mod">
          <ac:chgData name="Marcelo Barreto da Silva" userId="1974bcbd6fb032c9" providerId="LiveId" clId="{B461BFAB-FC0E-4AE9-BD6D-E85F395CD05C}" dt="2024-12-17T20:09:28.844" v="332"/>
          <ac:spMkLst>
            <pc:docMk/>
            <pc:sldMk cId="3881456122" sldId="291"/>
            <ac:spMk id="68" creationId="{A531207E-0D6F-805B-2941-5F426223AE24}"/>
          </ac:spMkLst>
        </pc:spChg>
        <pc:spChg chg="mod">
          <ac:chgData name="Marcelo Barreto da Silva" userId="1974bcbd6fb032c9" providerId="LiveId" clId="{B461BFAB-FC0E-4AE9-BD6D-E85F395CD05C}" dt="2024-12-17T20:09:28.844" v="332"/>
          <ac:spMkLst>
            <pc:docMk/>
            <pc:sldMk cId="3881456122" sldId="291"/>
            <ac:spMk id="69" creationId="{7561E21A-36BB-11BE-C8B9-26942DCF8293}"/>
          </ac:spMkLst>
        </pc:spChg>
        <pc:spChg chg="mod">
          <ac:chgData name="Marcelo Barreto da Silva" userId="1974bcbd6fb032c9" providerId="LiveId" clId="{B461BFAB-FC0E-4AE9-BD6D-E85F395CD05C}" dt="2024-12-17T20:09:28.844" v="332"/>
          <ac:spMkLst>
            <pc:docMk/>
            <pc:sldMk cId="3881456122" sldId="291"/>
            <ac:spMk id="70" creationId="{4E163480-BFF6-2D69-7DBF-630617FE8DEF}"/>
          </ac:spMkLst>
        </pc:spChg>
        <pc:grpChg chg="del mod">
          <ac:chgData name="Marcelo Barreto da Silva" userId="1974bcbd6fb032c9" providerId="LiveId" clId="{B461BFAB-FC0E-4AE9-BD6D-E85F395CD05C}" dt="2024-12-17T20:06:03.128" v="258" actId="165"/>
          <ac:grpSpMkLst>
            <pc:docMk/>
            <pc:sldMk cId="3881456122" sldId="291"/>
            <ac:grpSpMk id="2" creationId="{B5A8171C-3CC6-4BEC-8200-3500305256CF}"/>
          </ac:grpSpMkLst>
        </pc:grpChg>
        <pc:grpChg chg="mod topLvl">
          <ac:chgData name="Marcelo Barreto da Silva" userId="1974bcbd6fb032c9" providerId="LiveId" clId="{B461BFAB-FC0E-4AE9-BD6D-E85F395CD05C}" dt="2024-12-17T20:06:07.770" v="259" actId="1076"/>
          <ac:grpSpMkLst>
            <pc:docMk/>
            <pc:sldMk cId="3881456122" sldId="291"/>
            <ac:grpSpMk id="4" creationId="{02EC6789-679D-C8B6-7513-837B93CDBD22}"/>
          </ac:grpSpMkLst>
        </pc:grpChg>
        <pc:grpChg chg="del mod">
          <ac:chgData name="Marcelo Barreto da Silva" userId="1974bcbd6fb032c9" providerId="LiveId" clId="{B461BFAB-FC0E-4AE9-BD6D-E85F395CD05C}" dt="2024-12-17T20:08:21.035" v="305"/>
          <ac:grpSpMkLst>
            <pc:docMk/>
            <pc:sldMk cId="3881456122" sldId="291"/>
            <ac:grpSpMk id="15" creationId="{C7F312A3-A32D-F225-E424-1F6B4C8E019E}"/>
          </ac:grpSpMkLst>
        </pc:grpChg>
        <pc:grpChg chg="del mod">
          <ac:chgData name="Marcelo Barreto da Silva" userId="1974bcbd6fb032c9" providerId="LiveId" clId="{B461BFAB-FC0E-4AE9-BD6D-E85F395CD05C}" dt="2024-12-17T20:07:52.652" v="280"/>
          <ac:grpSpMkLst>
            <pc:docMk/>
            <pc:sldMk cId="3881456122" sldId="291"/>
            <ac:grpSpMk id="19" creationId="{2F39B2CE-B1B6-F36D-F97A-841E6616F1B5}"/>
          </ac:grpSpMkLst>
        </pc:grpChg>
        <pc:grpChg chg="del mod">
          <ac:chgData name="Marcelo Barreto da Silva" userId="1974bcbd6fb032c9" providerId="LiveId" clId="{B461BFAB-FC0E-4AE9-BD6D-E85F395CD05C}" dt="2024-12-17T20:07:53.658" v="283"/>
          <ac:grpSpMkLst>
            <pc:docMk/>
            <pc:sldMk cId="3881456122" sldId="291"/>
            <ac:grpSpMk id="24" creationId="{942C0A64-3F28-42B5-D9DE-EA57D3971F0F}"/>
          </ac:grpSpMkLst>
        </pc:grpChg>
        <pc:grpChg chg="del mod">
          <ac:chgData name="Marcelo Barreto da Silva" userId="1974bcbd6fb032c9" providerId="LiveId" clId="{B461BFAB-FC0E-4AE9-BD6D-E85F395CD05C}" dt="2024-12-17T20:07:59.956" v="287"/>
          <ac:grpSpMkLst>
            <pc:docMk/>
            <pc:sldMk cId="3881456122" sldId="291"/>
            <ac:grpSpMk id="27" creationId="{D39DDA7B-6E43-5051-41D9-D5E26B052594}"/>
          </ac:grpSpMkLst>
        </pc:grpChg>
        <pc:grpChg chg="add del mod">
          <ac:chgData name="Marcelo Barreto da Silva" userId="1974bcbd6fb032c9" providerId="LiveId" clId="{B461BFAB-FC0E-4AE9-BD6D-E85F395CD05C}" dt="2024-12-17T20:08:21.035" v="305"/>
          <ac:grpSpMkLst>
            <pc:docMk/>
            <pc:sldMk cId="3881456122" sldId="291"/>
            <ac:grpSpMk id="31" creationId="{D998E9D0-B0CA-C30A-5C0A-F042A13F58B1}"/>
          </ac:grpSpMkLst>
        </pc:grpChg>
        <pc:grpChg chg="mod">
          <ac:chgData name="Marcelo Barreto da Silva" userId="1974bcbd6fb032c9" providerId="LiveId" clId="{B461BFAB-FC0E-4AE9-BD6D-E85F395CD05C}" dt="2024-12-17T20:08:03.442" v="293"/>
          <ac:grpSpMkLst>
            <pc:docMk/>
            <pc:sldMk cId="3881456122" sldId="291"/>
            <ac:grpSpMk id="35" creationId="{26EBC003-5B6E-DEC2-F2D7-4A42477D6F0E}"/>
          </ac:grpSpMkLst>
        </pc:grpChg>
        <pc:grpChg chg="del mod">
          <ac:chgData name="Marcelo Barreto da Silva" userId="1974bcbd6fb032c9" providerId="LiveId" clId="{B461BFAB-FC0E-4AE9-BD6D-E85F395CD05C}" dt="2024-12-17T20:08:22.438" v="307"/>
          <ac:grpSpMkLst>
            <pc:docMk/>
            <pc:sldMk cId="3881456122" sldId="291"/>
            <ac:grpSpMk id="39" creationId="{767F8200-0791-8E1C-2277-B19155CF5226}"/>
          </ac:grpSpMkLst>
        </pc:grpChg>
        <pc:grpChg chg="del mod">
          <ac:chgData name="Marcelo Barreto da Silva" userId="1974bcbd6fb032c9" providerId="LiveId" clId="{B461BFAB-FC0E-4AE9-BD6D-E85F395CD05C}" dt="2024-12-17T20:08:21.035" v="305"/>
          <ac:grpSpMkLst>
            <pc:docMk/>
            <pc:sldMk cId="3881456122" sldId="291"/>
            <ac:grpSpMk id="46" creationId="{5DA70FD3-DD81-6C58-B0F4-A6EFF8A36466}"/>
          </ac:grpSpMkLst>
        </pc:grpChg>
        <pc:grpChg chg="del mod">
          <ac:chgData name="Marcelo Barreto da Silva" userId="1974bcbd6fb032c9" providerId="LiveId" clId="{B461BFAB-FC0E-4AE9-BD6D-E85F395CD05C}" dt="2024-12-17T20:08:22.438" v="307"/>
          <ac:grpSpMkLst>
            <pc:docMk/>
            <pc:sldMk cId="3881456122" sldId="291"/>
            <ac:grpSpMk id="47" creationId="{66CCCA0D-5A3F-8BB8-BD58-2F5675C377C1}"/>
          </ac:grpSpMkLst>
        </pc:grpChg>
        <pc:grpChg chg="del mod">
          <ac:chgData name="Marcelo Barreto da Silva" userId="1974bcbd6fb032c9" providerId="LiveId" clId="{B461BFAB-FC0E-4AE9-BD6D-E85F395CD05C}" dt="2024-12-17T20:08:24.807" v="310"/>
          <ac:grpSpMkLst>
            <pc:docMk/>
            <pc:sldMk cId="3881456122" sldId="291"/>
            <ac:grpSpMk id="49" creationId="{204D32D4-951F-B856-537F-CA25D69A614C}"/>
          </ac:grpSpMkLst>
        </pc:grpChg>
        <pc:grpChg chg="del mod">
          <ac:chgData name="Marcelo Barreto da Silva" userId="1974bcbd6fb032c9" providerId="LiveId" clId="{B461BFAB-FC0E-4AE9-BD6D-E85F395CD05C}" dt="2024-12-17T20:08:26.266" v="312"/>
          <ac:grpSpMkLst>
            <pc:docMk/>
            <pc:sldMk cId="3881456122" sldId="291"/>
            <ac:grpSpMk id="52" creationId="{760926DC-53F4-491C-A29D-259BCEC22FE6}"/>
          </ac:grpSpMkLst>
        </pc:grpChg>
        <pc:grpChg chg="del mod">
          <ac:chgData name="Marcelo Barreto da Silva" userId="1974bcbd6fb032c9" providerId="LiveId" clId="{B461BFAB-FC0E-4AE9-BD6D-E85F395CD05C}" dt="2024-12-17T20:08:28.623" v="314"/>
          <ac:grpSpMkLst>
            <pc:docMk/>
            <pc:sldMk cId="3881456122" sldId="291"/>
            <ac:grpSpMk id="54" creationId="{713AA635-BB35-00D4-EADA-94E5F516092F}"/>
          </ac:grpSpMkLst>
        </pc:grpChg>
        <pc:grpChg chg="del mod">
          <ac:chgData name="Marcelo Barreto da Silva" userId="1974bcbd6fb032c9" providerId="LiveId" clId="{B461BFAB-FC0E-4AE9-BD6D-E85F395CD05C}" dt="2024-12-17T20:08:31.028" v="317"/>
          <ac:grpSpMkLst>
            <pc:docMk/>
            <pc:sldMk cId="3881456122" sldId="291"/>
            <ac:grpSpMk id="56" creationId="{10B284D3-896C-FB67-7B7A-8D62D048C83A}"/>
          </ac:grpSpMkLst>
        </pc:grpChg>
        <pc:grpChg chg="del mod">
          <ac:chgData name="Marcelo Barreto da Silva" userId="1974bcbd6fb032c9" providerId="LiveId" clId="{B461BFAB-FC0E-4AE9-BD6D-E85F395CD05C}" dt="2024-12-17T20:08:35.717" v="322"/>
          <ac:grpSpMkLst>
            <pc:docMk/>
            <pc:sldMk cId="3881456122" sldId="291"/>
            <ac:grpSpMk id="59" creationId="{889816DA-7933-45ED-DB40-BB124EDE6600}"/>
          </ac:grpSpMkLst>
        </pc:grpChg>
        <pc:grpChg chg="mod">
          <ac:chgData name="Marcelo Barreto da Silva" userId="1974bcbd6fb032c9" providerId="LiveId" clId="{B461BFAB-FC0E-4AE9-BD6D-E85F395CD05C}" dt="2024-12-17T20:08:35.717" v="322"/>
          <ac:grpSpMkLst>
            <pc:docMk/>
            <pc:sldMk cId="3881456122" sldId="291"/>
            <ac:grpSpMk id="64" creationId="{250DEA01-7D29-D947-A37F-701747163D7F}"/>
          </ac:grpSpMkLst>
        </pc:grpChg>
        <pc:grpChg chg="add mod">
          <ac:chgData name="Marcelo Barreto da Silva" userId="1974bcbd6fb032c9" providerId="LiveId" clId="{B461BFAB-FC0E-4AE9-BD6D-E85F395CD05C}" dt="2024-12-17T20:09:33.934" v="333" actId="1076"/>
          <ac:grpSpMkLst>
            <pc:docMk/>
            <pc:sldMk cId="3881456122" sldId="291"/>
            <ac:grpSpMk id="66" creationId="{D2BEC641-47FB-7317-4D47-889A2F5EC10B}"/>
          </ac:grpSpMkLst>
        </pc:grpChg>
        <pc:picChg chg="mod">
          <ac:chgData name="Marcelo Barreto da Silva" userId="1974bcbd6fb032c9" providerId="LiveId" clId="{B461BFAB-FC0E-4AE9-BD6D-E85F395CD05C}" dt="2024-12-17T20:06:03.128" v="258" actId="165"/>
          <ac:picMkLst>
            <pc:docMk/>
            <pc:sldMk cId="3881456122" sldId="291"/>
            <ac:picMk id="3" creationId="{67AA18B8-BBDC-8BE8-DECA-C72491AD4FE8}"/>
          </ac:picMkLst>
        </pc:picChg>
        <pc:picChg chg="mod topLvl">
          <ac:chgData name="Marcelo Barreto da Silva" userId="1974bcbd6fb032c9" providerId="LiveId" clId="{B461BFAB-FC0E-4AE9-BD6D-E85F395CD05C}" dt="2024-12-17T20:06:03.128" v="258" actId="165"/>
          <ac:picMkLst>
            <pc:docMk/>
            <pc:sldMk cId="3881456122" sldId="291"/>
            <ac:picMk id="8" creationId="{D96C83D2-D7DE-0D90-FC87-F4BB408A4D6F}"/>
          </ac:picMkLst>
        </pc:picChg>
        <pc:picChg chg="add del mod">
          <ac:chgData name="Marcelo Barreto da Silva" userId="1974bcbd6fb032c9" providerId="LiveId" clId="{B461BFAB-FC0E-4AE9-BD6D-E85F395CD05C}" dt="2024-12-17T20:09:27.806" v="331" actId="478"/>
          <ac:picMkLst>
            <pc:docMk/>
            <pc:sldMk cId="3881456122" sldId="291"/>
            <ac:picMk id="65" creationId="{DFCBA3E8-2E1F-179E-93E1-10FC1660C14F}"/>
          </ac:picMkLst>
        </pc:picChg>
        <pc:picChg chg="mod">
          <ac:chgData name="Marcelo Barreto da Silva" userId="1974bcbd6fb032c9" providerId="LiveId" clId="{B461BFAB-FC0E-4AE9-BD6D-E85F395CD05C}" dt="2024-12-17T20:09:28.844" v="332"/>
          <ac:picMkLst>
            <pc:docMk/>
            <pc:sldMk cId="3881456122" sldId="291"/>
            <ac:picMk id="67" creationId="{1458D95F-132F-58AC-7659-DD463CBD868F}"/>
          </ac:picMkLst>
        </pc:picChg>
        <pc:inkChg chg="add del">
          <ac:chgData name="Marcelo Barreto da Silva" userId="1974bcbd6fb032c9" providerId="LiveId" clId="{B461BFAB-FC0E-4AE9-BD6D-E85F395CD05C}" dt="2024-12-17T20:07:32.890" v="267" actId="9405"/>
          <ac:inkMkLst>
            <pc:docMk/>
            <pc:sldMk cId="3881456122" sldId="291"/>
            <ac:inkMk id="7" creationId="{4FF7F80E-A1AC-275C-6D74-5E57376207AA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9" creationId="{9F2BA10A-CCED-0419-ECC0-C0E38E9D4011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10" creationId="{6E0E2909-E34E-412F-ED48-78A6387AEFDE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11" creationId="{52EF8D22-6EF0-812A-7652-5214D3895837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12" creationId="{2B8062AE-9D60-5494-C0C8-5BBC10C03524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13" creationId="{4E426C6D-2CB3-D48A-EE41-D884A4F6203F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14" creationId="{7B65C870-AB21-E2BC-64FA-17BB57DB5B18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16" creationId="{3AFFB217-1C10-4B68-4D8F-FD2E8D9DE023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17" creationId="{8282B6D2-3A4E-8F43-BBAE-57D96C322BED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18" creationId="{CE49A365-61C4-F5CC-9CAA-DAB198C616E6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23" creationId="{3586ED2A-071B-C08B-0605-3126D2FB0CB6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25" creationId="{2B34811C-0C76-28A2-ECA3-A00BE5DEAABA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26" creationId="{E8EB675D-F497-50E4-F926-02C0E3C9E063}"/>
          </ac:inkMkLst>
        </pc:inkChg>
        <pc:inkChg chg="add del mod">
          <ac:chgData name="Marcelo Barreto da Silva" userId="1974bcbd6fb032c9" providerId="LiveId" clId="{B461BFAB-FC0E-4AE9-BD6D-E85F395CD05C}" dt="2024-12-17T20:08:40.100" v="323" actId="478"/>
          <ac:inkMkLst>
            <pc:docMk/>
            <pc:sldMk cId="3881456122" sldId="291"/>
            <ac:inkMk id="28" creationId="{0CBEE2AC-7983-A2F3-DEFF-702DCD6635DC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29" creationId="{4BBB4219-3DA3-056E-F800-25589A4A60E5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30" creationId="{4D1268BD-AE2C-981F-BBC7-91FC5E54259F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32" creationId="{45CF947D-A421-30B0-A746-63780A1EC486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33" creationId="{CE88FF49-D3F1-3E7D-F4A8-50FAC7623D1C}"/>
          </ac:inkMkLst>
        </pc:inkChg>
        <pc:inkChg chg="add del mod">
          <ac:chgData name="Marcelo Barreto da Silva" userId="1974bcbd6fb032c9" providerId="LiveId" clId="{B461BFAB-FC0E-4AE9-BD6D-E85F395CD05C}" dt="2024-12-17T20:08:03.442" v="293"/>
          <ac:inkMkLst>
            <pc:docMk/>
            <pc:sldMk cId="3881456122" sldId="291"/>
            <ac:inkMk id="34" creationId="{E347EC7B-AAFC-A11F-70C3-E725200269D1}"/>
          </ac:inkMkLst>
        </pc:inkChg>
        <pc:inkChg chg="add del">
          <ac:chgData name="Marcelo Barreto da Silva" userId="1974bcbd6fb032c9" providerId="LiveId" clId="{B461BFAB-FC0E-4AE9-BD6D-E85F395CD05C}" dt="2024-12-17T20:08:06.146" v="295" actId="9405"/>
          <ac:inkMkLst>
            <pc:docMk/>
            <pc:sldMk cId="3881456122" sldId="291"/>
            <ac:inkMk id="36" creationId="{0411114B-1CE2-A26A-225A-D57AB42AC35F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37" creationId="{A7147ACA-1FF1-81C7-E170-B50D2538CD0F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38" creationId="{4EF1A030-DD0F-3D6D-CA46-FFD6F7B67F01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40" creationId="{DE43BC47-AD1C-C70D-9308-F790B9F0D756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41" creationId="{E831A92D-03D2-223C-8730-77A3B4681AFD}"/>
          </ac:inkMkLst>
        </pc:inkChg>
        <pc:inkChg chg="add del">
          <ac:chgData name="Marcelo Barreto da Silva" userId="1974bcbd6fb032c9" providerId="LiveId" clId="{B461BFAB-FC0E-4AE9-BD6D-E85F395CD05C}" dt="2024-12-17T20:08:16.607" v="302"/>
          <ac:inkMkLst>
            <pc:docMk/>
            <pc:sldMk cId="3881456122" sldId="291"/>
            <ac:inkMk id="42" creationId="{FCD51573-801B-CC39-0D57-A6459BC3FA75}"/>
          </ac:inkMkLst>
        </pc:inkChg>
        <pc:inkChg chg="add">
          <ac:chgData name="Marcelo Barreto da Silva" userId="1974bcbd6fb032c9" providerId="LiveId" clId="{B461BFAB-FC0E-4AE9-BD6D-E85F395CD05C}" dt="2024-12-17T20:08:16.607" v="302"/>
          <ac:inkMkLst>
            <pc:docMk/>
            <pc:sldMk cId="3881456122" sldId="291"/>
            <ac:inkMk id="43" creationId="{E9680B2D-D061-C007-979C-6B4C98E46165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44" creationId="{1A3E4038-A0C2-9D69-FF19-B46F4A5B59A8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45" creationId="{FBD86132-C67C-174A-1E7C-01D40015A8B9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48" creationId="{9AC9E8E8-A174-0D17-759E-C5AB9567A87A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50" creationId="{B7008B10-EFED-5D7A-E09A-7FB6E536AFDA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51" creationId="{F40C3EFF-BACC-1B35-3F1E-0DF1AF0E56D6}"/>
          </ac:inkMkLst>
        </pc:inkChg>
        <pc:inkChg chg="add mod">
          <ac:chgData name="Marcelo Barreto da Silva" userId="1974bcbd6fb032c9" providerId="LiveId" clId="{B461BFAB-FC0E-4AE9-BD6D-E85F395CD05C}" dt="2024-12-17T20:08:28.623" v="314"/>
          <ac:inkMkLst>
            <pc:docMk/>
            <pc:sldMk cId="3881456122" sldId="291"/>
            <ac:inkMk id="53" creationId="{F40CA73F-3A9D-5B10-0DFC-18FD18A789CB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55" creationId="{079884BF-4287-3294-7440-5F0CF289C560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57" creationId="{F2200086-387D-D960-6483-2D1D5832E698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58" creationId="{982E8DA5-3DF5-2B7F-AE01-634FF1C7484D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60" creationId="{68D07991-A355-98B6-FB12-88090E798247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61" creationId="{B818B277-B057-3078-B984-29D56F89ABB4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62" creationId="{4115914C-07C8-9FC6-2C9A-7403BED73F8C}"/>
          </ac:inkMkLst>
        </pc:inkChg>
        <pc:inkChg chg="add mod">
          <ac:chgData name="Marcelo Barreto da Silva" userId="1974bcbd6fb032c9" providerId="LiveId" clId="{B461BFAB-FC0E-4AE9-BD6D-E85F395CD05C}" dt="2024-12-17T20:08:35.717" v="322"/>
          <ac:inkMkLst>
            <pc:docMk/>
            <pc:sldMk cId="3881456122" sldId="291"/>
            <ac:inkMk id="63" creationId="{9BA03D95-F61F-6392-5183-50A4FE94669D}"/>
          </ac:inkMkLst>
        </pc:inkChg>
      </pc:sldChg>
      <pc:sldChg chg="addSp delSp modSp add del mod modTransition modAnim">
        <pc:chgData name="Marcelo Barreto da Silva" userId="1974bcbd6fb032c9" providerId="LiveId" clId="{B461BFAB-FC0E-4AE9-BD6D-E85F395CD05C}" dt="2024-12-17T20:19:29.447" v="436" actId="47"/>
        <pc:sldMkLst>
          <pc:docMk/>
          <pc:sldMk cId="2260798332" sldId="292"/>
        </pc:sldMkLst>
        <pc:spChg chg="mod">
          <ac:chgData name="Marcelo Barreto da Silva" userId="1974bcbd6fb032c9" providerId="LiveId" clId="{B461BFAB-FC0E-4AE9-BD6D-E85F395CD05C}" dt="2024-12-17T20:09:51.870" v="336" actId="1076"/>
          <ac:spMkLst>
            <pc:docMk/>
            <pc:sldMk cId="2260798332" sldId="292"/>
            <ac:spMk id="6" creationId="{4C771671-CD14-51A2-1C2E-8C6DAFEEA03C}"/>
          </ac:spMkLst>
        </pc:spChg>
        <pc:grpChg chg="mod">
          <ac:chgData name="Marcelo Barreto da Silva" userId="1974bcbd6fb032c9" providerId="LiveId" clId="{B461BFAB-FC0E-4AE9-BD6D-E85F395CD05C}" dt="2024-12-17T20:09:51.870" v="336" actId="1076"/>
          <ac:grpSpMkLst>
            <pc:docMk/>
            <pc:sldMk cId="2260798332" sldId="292"/>
            <ac:grpSpMk id="4" creationId="{E1815E17-06A7-FC21-E719-7564D877B9E1}"/>
          </ac:grpSpMkLst>
        </pc:grpChg>
        <pc:grpChg chg="add del mod">
          <ac:chgData name="Marcelo Barreto da Silva" userId="1974bcbd6fb032c9" providerId="LiveId" clId="{B461BFAB-FC0E-4AE9-BD6D-E85F395CD05C}" dt="2024-12-17T20:10:10.471" v="351" actId="478"/>
          <ac:grpSpMkLst>
            <pc:docMk/>
            <pc:sldMk cId="2260798332" sldId="292"/>
            <ac:grpSpMk id="64" creationId="{8BFBFB07-1C32-FA7D-40A2-DFD3840934B4}"/>
          </ac:grpSpMkLst>
        </pc:grpChg>
        <pc:grpChg chg="mod">
          <ac:chgData name="Marcelo Barreto da Silva" userId="1974bcbd6fb032c9" providerId="LiveId" clId="{B461BFAB-FC0E-4AE9-BD6D-E85F395CD05C}" dt="2024-12-17T20:11:33.654" v="364" actId="1076"/>
          <ac:grpSpMkLst>
            <pc:docMk/>
            <pc:sldMk cId="2260798332" sldId="292"/>
            <ac:grpSpMk id="66" creationId="{9A772EE0-11F8-B082-4B25-FD685639A4DE}"/>
          </ac:grpSpMkLst>
        </pc:grpChg>
        <pc:inkChg chg="add del mod">
          <ac:chgData name="Marcelo Barreto da Silva" userId="1974bcbd6fb032c9" providerId="LiveId" clId="{B461BFAB-FC0E-4AE9-BD6D-E85F395CD05C}" dt="2024-12-17T20:10:09.378" v="347" actId="478"/>
          <ac:inkMkLst>
            <pc:docMk/>
            <pc:sldMk cId="2260798332" sldId="292"/>
            <ac:inkMk id="29" creationId="{74CB52DB-0FD7-2AB4-FDFA-4B532A8468E9}"/>
          </ac:inkMkLst>
        </pc:inkChg>
        <pc:inkChg chg="mod">
          <ac:chgData name="Marcelo Barreto da Silva" userId="1974bcbd6fb032c9" providerId="LiveId" clId="{B461BFAB-FC0E-4AE9-BD6D-E85F395CD05C}" dt="2024-12-17T20:09:51.870" v="336" actId="1076"/>
          <ac:inkMkLst>
            <pc:docMk/>
            <pc:sldMk cId="2260798332" sldId="292"/>
            <ac:inkMk id="30" creationId="{A28365BA-D5C8-32E4-556F-D320C29C2B12}"/>
          </ac:inkMkLst>
        </pc:inkChg>
        <pc:inkChg chg="add del mod">
          <ac:chgData name="Marcelo Barreto da Silva" userId="1974bcbd6fb032c9" providerId="LiveId" clId="{B461BFAB-FC0E-4AE9-BD6D-E85F395CD05C}" dt="2024-12-17T20:10:09.075" v="346" actId="478"/>
          <ac:inkMkLst>
            <pc:docMk/>
            <pc:sldMk cId="2260798332" sldId="292"/>
            <ac:inkMk id="32" creationId="{C94CE635-7970-836B-34A0-F79F92063ADC}"/>
          </ac:inkMkLst>
        </pc:inkChg>
        <pc:inkChg chg="add del mod">
          <ac:chgData name="Marcelo Barreto da Silva" userId="1974bcbd6fb032c9" providerId="LiveId" clId="{B461BFAB-FC0E-4AE9-BD6D-E85F395CD05C}" dt="2024-12-17T20:10:09.935" v="349" actId="478"/>
          <ac:inkMkLst>
            <pc:docMk/>
            <pc:sldMk cId="2260798332" sldId="292"/>
            <ac:inkMk id="33" creationId="{62C7E883-E171-A323-CE87-4D3789D62841}"/>
          </ac:inkMkLst>
        </pc:inkChg>
        <pc:inkChg chg="mod">
          <ac:chgData name="Marcelo Barreto da Silva" userId="1974bcbd6fb032c9" providerId="LiveId" clId="{B461BFAB-FC0E-4AE9-BD6D-E85F395CD05C}" dt="2024-12-17T20:09:51.870" v="336" actId="1076"/>
          <ac:inkMkLst>
            <pc:docMk/>
            <pc:sldMk cId="2260798332" sldId="292"/>
            <ac:inkMk id="37" creationId="{7852CB7E-22CA-DAF6-2647-8BB654123E5E}"/>
          </ac:inkMkLst>
        </pc:inkChg>
        <pc:inkChg chg="mod">
          <ac:chgData name="Marcelo Barreto da Silva" userId="1974bcbd6fb032c9" providerId="LiveId" clId="{B461BFAB-FC0E-4AE9-BD6D-E85F395CD05C}" dt="2024-12-17T20:09:51.870" v="336" actId="1076"/>
          <ac:inkMkLst>
            <pc:docMk/>
            <pc:sldMk cId="2260798332" sldId="292"/>
            <ac:inkMk id="38" creationId="{9F4B7ED9-744B-DC54-9C3A-1D52170731B0}"/>
          </ac:inkMkLst>
        </pc:inkChg>
        <pc:inkChg chg="add del mod">
          <ac:chgData name="Marcelo Barreto da Silva" userId="1974bcbd6fb032c9" providerId="LiveId" clId="{B461BFAB-FC0E-4AE9-BD6D-E85F395CD05C}" dt="2024-12-17T20:10:10.204" v="350" actId="478"/>
          <ac:inkMkLst>
            <pc:docMk/>
            <pc:sldMk cId="2260798332" sldId="292"/>
            <ac:inkMk id="43" creationId="{CD04364A-7834-23BA-5B43-89D19E60D512}"/>
          </ac:inkMkLst>
        </pc:inkChg>
        <pc:inkChg chg="mod">
          <ac:chgData name="Marcelo Barreto da Silva" userId="1974bcbd6fb032c9" providerId="LiveId" clId="{B461BFAB-FC0E-4AE9-BD6D-E85F395CD05C}" dt="2024-12-17T20:09:51.870" v="336" actId="1076"/>
          <ac:inkMkLst>
            <pc:docMk/>
            <pc:sldMk cId="2260798332" sldId="292"/>
            <ac:inkMk id="48" creationId="{A381B645-14C2-7968-9E15-7F3A59E12E92}"/>
          </ac:inkMkLst>
        </pc:inkChg>
        <pc:inkChg chg="mod">
          <ac:chgData name="Marcelo Barreto da Silva" userId="1974bcbd6fb032c9" providerId="LiveId" clId="{B461BFAB-FC0E-4AE9-BD6D-E85F395CD05C}" dt="2024-12-17T20:09:51.870" v="336" actId="1076"/>
          <ac:inkMkLst>
            <pc:docMk/>
            <pc:sldMk cId="2260798332" sldId="292"/>
            <ac:inkMk id="50" creationId="{BF859DD4-21C9-C05F-A5C7-2111CADA547C}"/>
          </ac:inkMkLst>
        </pc:inkChg>
        <pc:inkChg chg="add del mod">
          <ac:chgData name="Marcelo Barreto da Silva" userId="1974bcbd6fb032c9" providerId="LiveId" clId="{B461BFAB-FC0E-4AE9-BD6D-E85F395CD05C}" dt="2024-12-17T20:10:08.679" v="345" actId="478"/>
          <ac:inkMkLst>
            <pc:docMk/>
            <pc:sldMk cId="2260798332" sldId="292"/>
            <ac:inkMk id="51" creationId="{3A9203EA-630F-086E-FE0C-7D0EF34CA45E}"/>
          </ac:inkMkLst>
        </pc:inkChg>
        <pc:inkChg chg="add del mod">
          <ac:chgData name="Marcelo Barreto da Silva" userId="1974bcbd6fb032c9" providerId="LiveId" clId="{B461BFAB-FC0E-4AE9-BD6D-E85F395CD05C}" dt="2024-12-17T20:10:09.664" v="348" actId="478"/>
          <ac:inkMkLst>
            <pc:docMk/>
            <pc:sldMk cId="2260798332" sldId="292"/>
            <ac:inkMk id="53" creationId="{3E001AA7-12C9-65C4-183D-37FC115D129C}"/>
          </ac:inkMkLst>
        </pc:inkChg>
      </pc:sldChg>
      <pc:sldChg chg="modSp add del mod">
        <pc:chgData name="Marcelo Barreto da Silva" userId="1974bcbd6fb032c9" providerId="LiveId" clId="{B461BFAB-FC0E-4AE9-BD6D-E85F395CD05C}" dt="2024-12-17T20:09:37.094" v="334" actId="47"/>
        <pc:sldMkLst>
          <pc:docMk/>
          <pc:sldMk cId="2648106529" sldId="292"/>
        </pc:sldMkLst>
        <pc:spChg chg="mod">
          <ac:chgData name="Marcelo Barreto da Silva" userId="1974bcbd6fb032c9" providerId="LiveId" clId="{B461BFAB-FC0E-4AE9-BD6D-E85F395CD05C}" dt="2024-12-17T20:09:11.075" v="328" actId="1076"/>
          <ac:spMkLst>
            <pc:docMk/>
            <pc:sldMk cId="2648106529" sldId="292"/>
            <ac:spMk id="6" creationId="{7F2005B8-DD96-16EE-CD66-1D204FED12A2}"/>
          </ac:spMkLst>
        </pc:spChg>
        <pc:grpChg chg="mod">
          <ac:chgData name="Marcelo Barreto da Silva" userId="1974bcbd6fb032c9" providerId="LiveId" clId="{B461BFAB-FC0E-4AE9-BD6D-E85F395CD05C}" dt="2024-12-17T20:09:05.968" v="327" actId="1076"/>
          <ac:grpSpMkLst>
            <pc:docMk/>
            <pc:sldMk cId="2648106529" sldId="292"/>
            <ac:grpSpMk id="4" creationId="{FD389D27-13C4-1627-62E1-7AC95BAA87AA}"/>
          </ac:grpSpMkLst>
        </pc:grpChg>
        <pc:grpChg chg="mod">
          <ac:chgData name="Marcelo Barreto da Silva" userId="1974bcbd6fb032c9" providerId="LiveId" clId="{B461BFAB-FC0E-4AE9-BD6D-E85F395CD05C}" dt="2024-12-17T20:09:11.075" v="328" actId="1076"/>
          <ac:grpSpMkLst>
            <pc:docMk/>
            <pc:sldMk cId="2648106529" sldId="292"/>
            <ac:grpSpMk id="64" creationId="{FB1534D7-0922-28B4-4E84-B77DD1765313}"/>
          </ac:grpSpMkLst>
        </pc:grpChg>
        <pc:picChg chg="mod">
          <ac:chgData name="Marcelo Barreto da Silva" userId="1974bcbd6fb032c9" providerId="LiveId" clId="{B461BFAB-FC0E-4AE9-BD6D-E85F395CD05C}" dt="2024-12-17T20:09:14.447" v="329" actId="1076"/>
          <ac:picMkLst>
            <pc:docMk/>
            <pc:sldMk cId="2648106529" sldId="292"/>
            <ac:picMk id="65" creationId="{734E77C1-BE93-ABAA-113F-F5938A8A5FA4}"/>
          </ac:picMkLst>
        </pc:pic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29" creationId="{27F31DD6-E569-6ECB-0CA0-63563506B79B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30" creationId="{ECB44C07-32B0-B0BE-0C27-2CCE24FB2438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32" creationId="{A47DE00F-8201-5CA6-4E2B-F16E47253365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33" creationId="{DC86A302-E390-65BF-4F90-C326D49F7A73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37" creationId="{3CDFA55C-A6C4-E531-5EE3-69747F5037C1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38" creationId="{F830B945-D802-F26D-0BC5-ACDF6F6C0FCF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43" creationId="{1F57655F-81BF-39CC-D4CD-162F828EF9FE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48" creationId="{528D01E7-8EB8-C753-2465-08C5D5E7E65A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50" creationId="{DC437A69-EE73-12FD-48EC-0D4A7B0BCA06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51" creationId="{2CF0C5FC-B04F-2DBF-6A6A-0551B8EC9322}"/>
          </ac:inkMkLst>
        </pc:inkChg>
        <pc:inkChg chg="mod">
          <ac:chgData name="Marcelo Barreto da Silva" userId="1974bcbd6fb032c9" providerId="LiveId" clId="{B461BFAB-FC0E-4AE9-BD6D-E85F395CD05C}" dt="2024-12-17T20:09:11.075" v="328" actId="1076"/>
          <ac:inkMkLst>
            <pc:docMk/>
            <pc:sldMk cId="2648106529" sldId="292"/>
            <ac:inkMk id="53" creationId="{6B0E6B40-83E4-CD75-CAF2-3393BD21E5A3}"/>
          </ac:inkMkLst>
        </pc:inkChg>
      </pc:sldChg>
      <pc:sldChg chg="delSp modSp add del mod modTransition delAnim">
        <pc:chgData name="Marcelo Barreto da Silva" userId="1974bcbd6fb032c9" providerId="LiveId" clId="{B461BFAB-FC0E-4AE9-BD6D-E85F395CD05C}" dt="2024-12-17T20:19:30.239" v="437" actId="47"/>
        <pc:sldMkLst>
          <pc:docMk/>
          <pc:sldMk cId="1027990783" sldId="293"/>
        </pc:sldMkLst>
        <pc:spChg chg="mod">
          <ac:chgData name="Marcelo Barreto da Silva" userId="1974bcbd6fb032c9" providerId="LiveId" clId="{B461BFAB-FC0E-4AE9-BD6D-E85F395CD05C}" dt="2024-12-17T20:11:58.560" v="369" actId="1582"/>
          <ac:spMkLst>
            <pc:docMk/>
            <pc:sldMk cId="1027990783" sldId="293"/>
            <ac:spMk id="6" creationId="{9CFDA5F4-A16F-4B76-5782-2FCEE42BC3F5}"/>
          </ac:spMkLst>
        </pc:spChg>
        <pc:grpChg chg="del">
          <ac:chgData name="Marcelo Barreto da Silva" userId="1974bcbd6fb032c9" providerId="LiveId" clId="{B461BFAB-FC0E-4AE9-BD6D-E85F395CD05C}" dt="2024-12-17T20:12:04.867" v="371" actId="478"/>
          <ac:grpSpMkLst>
            <pc:docMk/>
            <pc:sldMk cId="1027990783" sldId="293"/>
            <ac:grpSpMk id="4" creationId="{82370DF9-64A2-A526-F717-1F7147FA3F44}"/>
          </ac:grpSpMkLst>
        </pc:grpChg>
        <pc:grpChg chg="del">
          <ac:chgData name="Marcelo Barreto da Silva" userId="1974bcbd6fb032c9" providerId="LiveId" clId="{B461BFAB-FC0E-4AE9-BD6D-E85F395CD05C}" dt="2024-12-17T20:11:45.912" v="366" actId="478"/>
          <ac:grpSpMkLst>
            <pc:docMk/>
            <pc:sldMk cId="1027990783" sldId="293"/>
            <ac:grpSpMk id="64" creationId="{C63582D0-D018-C598-B168-A9DE062ABA8B}"/>
          </ac:grpSpMkLst>
        </pc:grpChg>
        <pc:grpChg chg="mod">
          <ac:chgData name="Marcelo Barreto da Silva" userId="1974bcbd6fb032c9" providerId="LiveId" clId="{B461BFAB-FC0E-4AE9-BD6D-E85F395CD05C}" dt="2024-12-17T20:12:02.536" v="370" actId="1076"/>
          <ac:grpSpMkLst>
            <pc:docMk/>
            <pc:sldMk cId="1027990783" sldId="293"/>
            <ac:grpSpMk id="66" creationId="{76CB8490-D303-1541-3A8E-196584F18295}"/>
          </ac:grpSpMkLst>
        </pc:grp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29" creationId="{B7DFD6A4-AC1B-842A-B45B-CADE4D02C730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30" creationId="{257ECCD1-23A4-EA3E-EC75-FFE334183D9C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32" creationId="{8771CCD5-C1F3-379D-6892-3D8DBE8F0D90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33" creationId="{8A06E05C-7657-E5E4-7D6B-8495A9FC7FD2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37" creationId="{B1712A60-D393-86D6-64D6-CB4DFF72F5E8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38" creationId="{47956A13-10DB-CD8D-6DB2-BC850547B8CD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43" creationId="{E69F2449-8361-A3B3-1F77-D08F14985F40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48" creationId="{63228C9E-2844-D4CF-C367-8792B723918F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50" creationId="{F5A6DF6C-7E83-D2AC-6AD1-74C464B0DDE9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51" creationId="{7DC4F121-EE03-376F-DED7-57FAA78632AB}"/>
          </ac:inkMkLst>
        </pc:inkChg>
        <pc:inkChg chg="del">
          <ac:chgData name="Marcelo Barreto da Silva" userId="1974bcbd6fb032c9" providerId="LiveId" clId="{B461BFAB-FC0E-4AE9-BD6D-E85F395CD05C}" dt="2024-12-17T20:11:45.912" v="366" actId="478"/>
          <ac:inkMkLst>
            <pc:docMk/>
            <pc:sldMk cId="1027990783" sldId="293"/>
            <ac:inkMk id="53" creationId="{164EE75B-95FE-AD4F-7D16-438E6CC5CA82}"/>
          </ac:inkMkLst>
        </pc:inkChg>
      </pc:sldChg>
      <pc:sldChg chg="addSp modSp add mod">
        <pc:chgData name="Marcelo Barreto da Silva" userId="1974bcbd6fb032c9" providerId="LiveId" clId="{B461BFAB-FC0E-4AE9-BD6D-E85F395CD05C}" dt="2024-12-17T20:15:49.536" v="400" actId="164"/>
        <pc:sldMkLst>
          <pc:docMk/>
          <pc:sldMk cId="2939048683" sldId="294"/>
        </pc:sldMkLst>
        <pc:spChg chg="add mod">
          <ac:chgData name="Marcelo Barreto da Silva" userId="1974bcbd6fb032c9" providerId="LiveId" clId="{B461BFAB-FC0E-4AE9-BD6D-E85F395CD05C}" dt="2024-12-17T20:15:49.536" v="400" actId="164"/>
          <ac:spMkLst>
            <pc:docMk/>
            <pc:sldMk cId="2939048683" sldId="294"/>
            <ac:spMk id="2" creationId="{4A1B3576-5165-60BE-0422-193633A66E04}"/>
          </ac:spMkLst>
        </pc:spChg>
        <pc:grpChg chg="mod">
          <ac:chgData name="Marcelo Barreto da Silva" userId="1974bcbd6fb032c9" providerId="LiveId" clId="{B461BFAB-FC0E-4AE9-BD6D-E85F395CD05C}" dt="2024-12-17T20:13:12.049" v="376" actId="1076"/>
          <ac:grpSpMkLst>
            <pc:docMk/>
            <pc:sldMk cId="2939048683" sldId="294"/>
            <ac:grpSpMk id="4" creationId="{B7B128AC-97C4-664C-E52A-49B12EAE0E44}"/>
          </ac:grpSpMkLst>
        </pc:grpChg>
        <pc:grpChg chg="add mod">
          <ac:chgData name="Marcelo Barreto da Silva" userId="1974bcbd6fb032c9" providerId="LiveId" clId="{B461BFAB-FC0E-4AE9-BD6D-E85F395CD05C}" dt="2024-12-17T20:15:49.536" v="400" actId="164"/>
          <ac:grpSpMkLst>
            <pc:docMk/>
            <pc:sldMk cId="2939048683" sldId="294"/>
            <ac:grpSpMk id="18" creationId="{77DBED6B-9495-33C1-B7F8-742F7D5D084C}"/>
          </ac:grpSpMkLst>
        </pc:grpChg>
        <pc:grpChg chg="add mod">
          <ac:chgData name="Marcelo Barreto da Silva" userId="1974bcbd6fb032c9" providerId="LiveId" clId="{B461BFAB-FC0E-4AE9-BD6D-E85F395CD05C}" dt="2024-12-17T20:15:49.536" v="400" actId="164"/>
          <ac:grpSpMkLst>
            <pc:docMk/>
            <pc:sldMk cId="2939048683" sldId="294"/>
            <ac:grpSpMk id="45" creationId="{9838CFA8-8F8B-2C55-AFB9-0887A16E788D}"/>
          </ac:grpSpMkLst>
        </pc:grp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6" creationId="{B2FF68E3-0C9D-8E53-5075-A80F0E210ABC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7" creationId="{B135ED3F-C343-6504-21FE-774AD1E31167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9" creationId="{124087C4-77B2-F2FB-DBBC-85E013921812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10" creationId="{4AB2442F-3E9C-CB27-2F32-C28E83293177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11" creationId="{09B8C2E8-F2E7-265D-01F0-F665681462F9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12" creationId="{4CDBB3DD-C935-5C37-70E0-9E93E6A79EF1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13" creationId="{0686DE87-371B-4995-8652-7E805B428A50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14" creationId="{EC033070-B011-76C9-D87F-0D3611299EEC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15" creationId="{FA95D1BC-6D6D-8F01-FB8E-9408EFFD391D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16" creationId="{89AB7B16-195E-4242-5067-BAA2AEFC73ED}"/>
          </ac:inkMkLst>
        </pc:inkChg>
        <pc:inkChg chg="add mod">
          <ac:chgData name="Marcelo Barreto da Silva" userId="1974bcbd6fb032c9" providerId="LiveId" clId="{B461BFAB-FC0E-4AE9-BD6D-E85F395CD05C}" dt="2024-12-17T20:15:49.536" v="400" actId="164"/>
          <ac:inkMkLst>
            <pc:docMk/>
            <pc:sldMk cId="2939048683" sldId="294"/>
            <ac:inkMk id="17" creationId="{DFF807B0-76F3-AB4A-A490-FC37446378CD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19" creationId="{82DA0F44-D6E7-D568-6311-09F1A4920F8F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23" creationId="{6F469676-BE88-67AF-D8E8-8B893805E88D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24" creationId="{D836317B-67B6-E218-F793-2E111558602F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25" creationId="{E8048B65-FD1B-CAAF-1F34-7DDAF802DE0C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26" creationId="{582F7585-7505-3EA5-3092-967E8E104F21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27" creationId="{899BBD50-A5DE-C873-F954-4E1A3F991389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28" creationId="{2953B072-888B-675A-0008-7643EA5F8993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29" creationId="{83CB0742-9EC7-0130-EA02-28B35572D909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0" creationId="{0BA015A5-CC31-657C-79A4-0ED9D70E1A7B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1" creationId="{6B41CF0F-88D1-5C06-4C0F-4B5C2923A71A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2" creationId="{8FB68A63-6E17-CFA7-E416-BD84D7667DB1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3" creationId="{8506D0B6-B015-1F87-394D-F7BE53649F29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4" creationId="{40B7E035-2A3D-57D9-DC42-91595915982E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5" creationId="{643E90F5-469F-763F-A598-5311A338D5C1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6" creationId="{38471060-00A1-6A30-3DDE-8FB63C3E4543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7" creationId="{EFDDB2D6-B7F4-0C75-E16D-FD988EC496E1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8" creationId="{49D1E772-3D63-6683-2525-A477395826D3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39" creationId="{F407B4E2-0738-533A-EC29-7CD6E37C1107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40" creationId="{AD04211D-45F1-CD0A-26E3-1F650DF750AA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41" creationId="{B6754724-4BAD-0FFC-9D73-BC49160599A3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42" creationId="{A30811F7-7539-DC8C-BDB9-8F0904B5BAD7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43" creationId="{DA2ACBFA-ACC4-3358-A0EB-647F0AE65FAD}"/>
          </ac:inkMkLst>
        </pc:inkChg>
        <pc:inkChg chg="mod">
          <ac:chgData name="Marcelo Barreto da Silva" userId="1974bcbd6fb032c9" providerId="LiveId" clId="{B461BFAB-FC0E-4AE9-BD6D-E85F395CD05C}" dt="2024-12-17T20:13:21.359" v="377"/>
          <ac:inkMkLst>
            <pc:docMk/>
            <pc:sldMk cId="2939048683" sldId="294"/>
            <ac:inkMk id="44" creationId="{9C2C503A-192D-D3E2-251E-E6BB03F27E15}"/>
          </ac:inkMkLst>
        </pc:inkChg>
      </pc:sldChg>
      <pc:sldChg chg="modSp add del mod">
        <pc:chgData name="Marcelo Barreto da Silva" userId="1974bcbd6fb032c9" providerId="LiveId" clId="{B461BFAB-FC0E-4AE9-BD6D-E85F395CD05C}" dt="2024-12-17T20:19:26.266" v="432" actId="47"/>
        <pc:sldMkLst>
          <pc:docMk/>
          <pc:sldMk cId="2342003892" sldId="295"/>
        </pc:sldMkLst>
        <pc:spChg chg="mod">
          <ac:chgData name="Marcelo Barreto da Silva" userId="1974bcbd6fb032c9" providerId="LiveId" clId="{B461BFAB-FC0E-4AE9-BD6D-E85F395CD05C}" dt="2024-12-17T20:13:36.913" v="381" actId="1076"/>
          <ac:spMkLst>
            <pc:docMk/>
            <pc:sldMk cId="2342003892" sldId="295"/>
            <ac:spMk id="2" creationId="{8A321DA8-8E55-D050-E6C1-33B3D44006BE}"/>
          </ac:spMkLst>
        </pc:spChg>
        <pc:grpChg chg="mod">
          <ac:chgData name="Marcelo Barreto da Silva" userId="1974bcbd6fb032c9" providerId="LiveId" clId="{B461BFAB-FC0E-4AE9-BD6D-E85F395CD05C}" dt="2024-12-17T20:13:31.947" v="380" actId="1076"/>
          <ac:grpSpMkLst>
            <pc:docMk/>
            <pc:sldMk cId="2342003892" sldId="295"/>
            <ac:grpSpMk id="4" creationId="{61869F46-05CB-1A6F-7EBD-5FDA52BDF29F}"/>
          </ac:grpSpMkLst>
        </pc:grpChg>
        <pc:grpChg chg="mod">
          <ac:chgData name="Marcelo Barreto da Silva" userId="1974bcbd6fb032c9" providerId="LiveId" clId="{B461BFAB-FC0E-4AE9-BD6D-E85F395CD05C}" dt="2024-12-17T20:13:36.913" v="381" actId="1076"/>
          <ac:grpSpMkLst>
            <pc:docMk/>
            <pc:sldMk cId="2342003892" sldId="295"/>
            <ac:grpSpMk id="18" creationId="{41A7B6D4-ECB8-0ADC-AC29-03B1168F5783}"/>
          </ac:grpSpMkLst>
        </pc:grp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6" creationId="{92C657D6-0F81-C304-315C-3BDBF3218143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7" creationId="{51F5C865-69FC-AB3B-9BBC-29E925273981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9" creationId="{A10471C7-D667-C1AF-4271-5748E9ED4F8A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10" creationId="{1585A782-8D15-3EC1-8EE2-30C26F8F59DA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11" creationId="{32B581E2-8F6C-A94D-799B-3EA4128F6E8D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12" creationId="{80CA54BF-1101-E2B5-11B8-F4FA9033EB1C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13" creationId="{A28D0652-D92B-90AB-90BD-D4418DAD21AF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14" creationId="{C649D9DF-901E-202B-DA06-1490EC585C86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15" creationId="{FD253B06-05AE-00B5-79A4-A300998CE3A8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16" creationId="{F3B7D4E8-4623-CDF8-1F54-4749104F1C2F}"/>
          </ac:inkMkLst>
        </pc:inkChg>
        <pc:inkChg chg="mod">
          <ac:chgData name="Marcelo Barreto da Silva" userId="1974bcbd6fb032c9" providerId="LiveId" clId="{B461BFAB-FC0E-4AE9-BD6D-E85F395CD05C}" dt="2024-12-17T20:13:36.913" v="381" actId="1076"/>
          <ac:inkMkLst>
            <pc:docMk/>
            <pc:sldMk cId="2342003892" sldId="295"/>
            <ac:inkMk id="17" creationId="{6349EDE8-FEE2-8CE4-690D-4870442F37E0}"/>
          </ac:inkMkLst>
        </pc:inkChg>
      </pc:sldChg>
      <pc:sldChg chg="addSp modSp add del mod modAnim">
        <pc:chgData name="Marcelo Barreto da Silva" userId="1974bcbd6fb032c9" providerId="LiveId" clId="{B461BFAB-FC0E-4AE9-BD6D-E85F395CD05C}" dt="2024-12-17T20:19:27.077" v="433" actId="47"/>
        <pc:sldMkLst>
          <pc:docMk/>
          <pc:sldMk cId="1582544322" sldId="296"/>
        </pc:sldMkLst>
        <pc:spChg chg="mod">
          <ac:chgData name="Marcelo Barreto da Silva" userId="1974bcbd6fb032c9" providerId="LiveId" clId="{B461BFAB-FC0E-4AE9-BD6D-E85F395CD05C}" dt="2024-12-17T20:13:57.024" v="384" actId="1076"/>
          <ac:spMkLst>
            <pc:docMk/>
            <pc:sldMk cId="1582544322" sldId="296"/>
            <ac:spMk id="2" creationId="{7F18DD09-565A-1CC5-D119-A04CB818D542}"/>
          </ac:spMkLst>
        </pc:spChg>
        <pc:spChg chg="mod">
          <ac:chgData name="Marcelo Barreto da Silva" userId="1974bcbd6fb032c9" providerId="LiveId" clId="{B461BFAB-FC0E-4AE9-BD6D-E85F395CD05C}" dt="2024-12-17T20:14:38.385" v="391"/>
          <ac:spMkLst>
            <pc:docMk/>
            <pc:sldMk cId="1582544322" sldId="296"/>
            <ac:spMk id="47" creationId="{846753CB-CCAA-0A9E-3D45-5B48CDDC65B7}"/>
          </ac:spMkLst>
        </pc:spChg>
        <pc:spChg chg="mod">
          <ac:chgData name="Marcelo Barreto da Silva" userId="1974bcbd6fb032c9" providerId="LiveId" clId="{B461BFAB-FC0E-4AE9-BD6D-E85F395CD05C}" dt="2024-12-17T20:14:38.385" v="391"/>
          <ac:spMkLst>
            <pc:docMk/>
            <pc:sldMk cId="1582544322" sldId="296"/>
            <ac:spMk id="48" creationId="{0CCDC01F-D1EC-8615-3AAB-529FDC74CDD2}"/>
          </ac:spMkLst>
        </pc:spChg>
        <pc:spChg chg="mod">
          <ac:chgData name="Marcelo Barreto da Silva" userId="1974bcbd6fb032c9" providerId="LiveId" clId="{B461BFAB-FC0E-4AE9-BD6D-E85F395CD05C}" dt="2024-12-17T20:14:38.385" v="391"/>
          <ac:spMkLst>
            <pc:docMk/>
            <pc:sldMk cId="1582544322" sldId="296"/>
            <ac:spMk id="49" creationId="{DA676F86-0B81-F58E-4418-EFA7A35F7805}"/>
          </ac:spMkLst>
        </pc:spChg>
        <pc:grpChg chg="mod">
          <ac:chgData name="Marcelo Barreto da Silva" userId="1974bcbd6fb032c9" providerId="LiveId" clId="{B461BFAB-FC0E-4AE9-BD6D-E85F395CD05C}" dt="2024-12-17T20:13:46.543" v="383" actId="1076"/>
          <ac:grpSpMkLst>
            <pc:docMk/>
            <pc:sldMk cId="1582544322" sldId="296"/>
            <ac:grpSpMk id="4" creationId="{BC67A56F-716C-7905-0F72-1997C566A8C5}"/>
          </ac:grpSpMkLst>
        </pc:grpChg>
        <pc:grpChg chg="mod">
          <ac:chgData name="Marcelo Barreto da Silva" userId="1974bcbd6fb032c9" providerId="LiveId" clId="{B461BFAB-FC0E-4AE9-BD6D-E85F395CD05C}" dt="2024-12-17T20:13:57.024" v="384" actId="1076"/>
          <ac:grpSpMkLst>
            <pc:docMk/>
            <pc:sldMk cId="1582544322" sldId="296"/>
            <ac:grpSpMk id="18" creationId="{1C94FC65-03C6-DA92-E7F0-85C5A59703D2}"/>
          </ac:grpSpMkLst>
        </pc:grpChg>
        <pc:grpChg chg="add mod">
          <ac:chgData name="Marcelo Barreto da Silva" userId="1974bcbd6fb032c9" providerId="LiveId" clId="{B461BFAB-FC0E-4AE9-BD6D-E85F395CD05C}" dt="2024-12-17T20:14:40.269" v="392" actId="1076"/>
          <ac:grpSpMkLst>
            <pc:docMk/>
            <pc:sldMk cId="1582544322" sldId="296"/>
            <ac:grpSpMk id="45" creationId="{C69CD168-48A2-E3A7-B9B7-35A5A0EB99B0}"/>
          </ac:grpSpMkLst>
        </pc:grpChg>
        <pc:picChg chg="mod">
          <ac:chgData name="Marcelo Barreto da Silva" userId="1974bcbd6fb032c9" providerId="LiveId" clId="{B461BFAB-FC0E-4AE9-BD6D-E85F395CD05C}" dt="2024-12-17T20:14:38.385" v="391"/>
          <ac:picMkLst>
            <pc:docMk/>
            <pc:sldMk cId="1582544322" sldId="296"/>
            <ac:picMk id="46" creationId="{CDF8B988-0669-44B8-306F-E9EA4C5068F6}"/>
          </ac:picMkLst>
        </pc:pic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6" creationId="{20BC54D6-C908-CE77-B0B4-502C5BB75686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7" creationId="{9442330C-2C89-D4F9-F776-737CFF2A6DA1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9" creationId="{C172B7B7-F3A0-E292-5D47-391A086FB4C8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10" creationId="{465DF4FE-6E34-EB18-1408-96DD8E9248A5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11" creationId="{4DEAE7DD-C12A-739D-70A3-886FFA82EC41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12" creationId="{D623A064-CCCF-D9AD-07EE-4852E872F721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13" creationId="{F9E9211F-622A-73B4-6436-A14755F679D3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14" creationId="{0D1A6819-657F-CB4A-3C1E-A6B362C135AA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15" creationId="{F11B61DC-7FB5-C380-27D2-5BAB4FAD8E32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16" creationId="{8753FF93-BBA4-6906-CF54-32302313F4CF}"/>
          </ac:inkMkLst>
        </pc:inkChg>
        <pc:inkChg chg="mod">
          <ac:chgData name="Marcelo Barreto da Silva" userId="1974bcbd6fb032c9" providerId="LiveId" clId="{B461BFAB-FC0E-4AE9-BD6D-E85F395CD05C}" dt="2024-12-17T20:13:57.024" v="384" actId="1076"/>
          <ac:inkMkLst>
            <pc:docMk/>
            <pc:sldMk cId="1582544322" sldId="296"/>
            <ac:inkMk id="17" creationId="{35BB3E33-63F7-365C-6B20-E724D7EDE438}"/>
          </ac:inkMkLst>
        </pc:inkChg>
      </pc:sldChg>
      <pc:sldChg chg="delSp modSp add del mod delAnim">
        <pc:chgData name="Marcelo Barreto da Silva" userId="1974bcbd6fb032c9" providerId="LiveId" clId="{B461BFAB-FC0E-4AE9-BD6D-E85F395CD05C}" dt="2024-12-17T20:19:27.867" v="434" actId="47"/>
        <pc:sldMkLst>
          <pc:docMk/>
          <pc:sldMk cId="99145637" sldId="297"/>
        </pc:sldMkLst>
        <pc:spChg chg="mod">
          <ac:chgData name="Marcelo Barreto da Silva" userId="1974bcbd6fb032c9" providerId="LiveId" clId="{B461BFAB-FC0E-4AE9-BD6D-E85F395CD05C}" dt="2024-12-17T20:15:15.504" v="399" actId="1582"/>
          <ac:spMkLst>
            <pc:docMk/>
            <pc:sldMk cId="99145637" sldId="297"/>
            <ac:spMk id="2" creationId="{38746B5F-C127-88E5-EB02-9EC666F72B9D}"/>
          </ac:spMkLst>
        </pc:spChg>
        <pc:grpChg chg="del mod">
          <ac:chgData name="Marcelo Barreto da Silva" userId="1974bcbd6fb032c9" providerId="LiveId" clId="{B461BFAB-FC0E-4AE9-BD6D-E85F395CD05C}" dt="2024-12-17T20:15:03.623" v="396" actId="478"/>
          <ac:grpSpMkLst>
            <pc:docMk/>
            <pc:sldMk cId="99145637" sldId="297"/>
            <ac:grpSpMk id="18" creationId="{A48CBBCA-49F8-D40D-19F5-ECC3A8AD9442}"/>
          </ac:grpSpMkLst>
        </pc:grpChg>
        <pc:grpChg chg="mod">
          <ac:chgData name="Marcelo Barreto da Silva" userId="1974bcbd6fb032c9" providerId="LiveId" clId="{B461BFAB-FC0E-4AE9-BD6D-E85F395CD05C}" dt="2024-12-17T20:14:57.214" v="395" actId="1076"/>
          <ac:grpSpMkLst>
            <pc:docMk/>
            <pc:sldMk cId="99145637" sldId="297"/>
            <ac:grpSpMk id="45" creationId="{595288A3-87F8-3F43-7C2F-AE516004FAD0}"/>
          </ac:grpSpMkLst>
        </pc:grp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6" creationId="{2CFD7CAB-1D6C-444B-EAE7-A09314B5C909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7" creationId="{71B30F60-3D92-4D54-AFE5-8957AB28C6F4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9" creationId="{C5BF08CA-3EB3-E625-68A7-4D25F401559B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10" creationId="{61873189-4172-4C94-196B-BEF94652D87B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11" creationId="{F9581B43-9C3B-B9FA-9F8A-033CACB20BD4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12" creationId="{26F8BFFC-DAC0-83F1-8F77-C22E00495B78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13" creationId="{C3E81485-A85D-EB22-30AB-ED8984AC9E74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14" creationId="{DA156F7E-2B6F-8F44-E208-153E85E7779F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15" creationId="{CFF1D769-062E-AF9F-BAE2-42A16311FC85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16" creationId="{6D9383B5-F4FD-8ADC-11F2-CEC6E6FC81D6}"/>
          </ac:inkMkLst>
        </pc:inkChg>
        <pc:inkChg chg="del mod">
          <ac:chgData name="Marcelo Barreto da Silva" userId="1974bcbd6fb032c9" providerId="LiveId" clId="{B461BFAB-FC0E-4AE9-BD6D-E85F395CD05C}" dt="2024-12-17T20:15:03.623" v="396" actId="478"/>
          <ac:inkMkLst>
            <pc:docMk/>
            <pc:sldMk cId="99145637" sldId="297"/>
            <ac:inkMk id="17" creationId="{C832EB80-8540-855D-0517-D9CFB1BFD272}"/>
          </ac:inkMkLst>
        </pc:inkChg>
      </pc:sldChg>
      <pc:sldChg chg="modSp add del mod">
        <pc:chgData name="Marcelo Barreto da Silva" userId="1974bcbd6fb032c9" providerId="LiveId" clId="{B461BFAB-FC0E-4AE9-BD6D-E85F395CD05C}" dt="2024-12-17T20:17:27.604" v="414" actId="47"/>
        <pc:sldMkLst>
          <pc:docMk/>
          <pc:sldMk cId="388810769" sldId="298"/>
        </pc:sldMkLst>
        <pc:grpChg chg="mod">
          <ac:chgData name="Marcelo Barreto da Silva" userId="1974bcbd6fb032c9" providerId="LiveId" clId="{B461BFAB-FC0E-4AE9-BD6D-E85F395CD05C}" dt="2024-12-17T20:15:57.643" v="402" actId="1076"/>
          <ac:grpSpMkLst>
            <pc:docMk/>
            <pc:sldMk cId="388810769" sldId="298"/>
            <ac:grpSpMk id="4" creationId="{9E4D4FF4-9A88-3D18-929C-8FE52F4F1EE3}"/>
          </ac:grpSpMkLst>
        </pc:grpChg>
        <pc:grpChg chg="mod">
          <ac:chgData name="Marcelo Barreto da Silva" userId="1974bcbd6fb032c9" providerId="LiveId" clId="{B461BFAB-FC0E-4AE9-BD6D-E85F395CD05C}" dt="2024-12-17T20:16:00.832" v="403" actId="1076"/>
          <ac:grpSpMkLst>
            <pc:docMk/>
            <pc:sldMk cId="388810769" sldId="298"/>
            <ac:grpSpMk id="45" creationId="{37D872AA-7A1B-3293-0179-EC0C4FB69221}"/>
          </ac:grpSpMkLst>
        </pc:grpChg>
      </pc:sldChg>
      <pc:sldChg chg="addSp delSp modSp add del mod modAnim">
        <pc:chgData name="Marcelo Barreto da Silva" userId="1974bcbd6fb032c9" providerId="LiveId" clId="{B461BFAB-FC0E-4AE9-BD6D-E85F395CD05C}" dt="2024-12-17T20:17:54.879" v="417" actId="1076"/>
        <pc:sldMkLst>
          <pc:docMk/>
          <pc:sldMk cId="1499039994" sldId="299"/>
        </pc:sldMkLst>
        <pc:spChg chg="mod topLvl">
          <ac:chgData name="Marcelo Barreto da Silva" userId="1974bcbd6fb032c9" providerId="LiveId" clId="{B461BFAB-FC0E-4AE9-BD6D-E85F395CD05C}" dt="2024-12-17T20:16:11.990" v="405" actId="165"/>
          <ac:spMkLst>
            <pc:docMk/>
            <pc:sldMk cId="1499039994" sldId="299"/>
            <ac:spMk id="2" creationId="{163A126D-4A1D-CD17-F7EC-3AA4F4AE19F4}"/>
          </ac:spMkLst>
        </pc:spChg>
        <pc:spChg chg="mod">
          <ac:chgData name="Marcelo Barreto da Silva" userId="1974bcbd6fb032c9" providerId="LiveId" clId="{B461BFAB-FC0E-4AE9-BD6D-E85F395CD05C}" dt="2024-12-17T20:17:51.789" v="416"/>
          <ac:spMkLst>
            <pc:docMk/>
            <pc:sldMk cId="1499039994" sldId="299"/>
            <ac:spMk id="48" creationId="{D3AB9B30-9F44-3B69-26D8-F9C541A12D5A}"/>
          </ac:spMkLst>
        </pc:spChg>
        <pc:spChg chg="mod">
          <ac:chgData name="Marcelo Barreto da Silva" userId="1974bcbd6fb032c9" providerId="LiveId" clId="{B461BFAB-FC0E-4AE9-BD6D-E85F395CD05C}" dt="2024-12-17T20:17:51.789" v="416"/>
          <ac:spMkLst>
            <pc:docMk/>
            <pc:sldMk cId="1499039994" sldId="299"/>
            <ac:spMk id="49" creationId="{AA7C4190-9F7F-0F20-E14E-7388C6117099}"/>
          </ac:spMkLst>
        </pc:spChg>
        <pc:spChg chg="mod">
          <ac:chgData name="Marcelo Barreto da Silva" userId="1974bcbd6fb032c9" providerId="LiveId" clId="{B461BFAB-FC0E-4AE9-BD6D-E85F395CD05C}" dt="2024-12-17T20:17:51.789" v="416"/>
          <ac:spMkLst>
            <pc:docMk/>
            <pc:sldMk cId="1499039994" sldId="299"/>
            <ac:spMk id="50" creationId="{6A87C2AA-48FD-A715-6E2B-3BE290A195C7}"/>
          </ac:spMkLst>
        </pc:spChg>
        <pc:grpChg chg="mod topLvl">
          <ac:chgData name="Marcelo Barreto da Silva" userId="1974bcbd6fb032c9" providerId="LiveId" clId="{B461BFAB-FC0E-4AE9-BD6D-E85F395CD05C}" dt="2024-12-17T20:16:11.990" v="405" actId="165"/>
          <ac:grpSpMkLst>
            <pc:docMk/>
            <pc:sldMk cId="1499039994" sldId="299"/>
            <ac:grpSpMk id="18" creationId="{168CC71A-B1AD-1FEB-8860-842A25816EA8}"/>
          </ac:grpSpMkLst>
        </pc:grpChg>
        <pc:grpChg chg="del">
          <ac:chgData name="Marcelo Barreto da Silva" userId="1974bcbd6fb032c9" providerId="LiveId" clId="{B461BFAB-FC0E-4AE9-BD6D-E85F395CD05C}" dt="2024-12-17T20:16:11.990" v="405" actId="165"/>
          <ac:grpSpMkLst>
            <pc:docMk/>
            <pc:sldMk cId="1499039994" sldId="299"/>
            <ac:grpSpMk id="45" creationId="{953E616E-D70C-7185-3F24-755425B2D8B4}"/>
          </ac:grpSpMkLst>
        </pc:grpChg>
        <pc:grpChg chg="add mod">
          <ac:chgData name="Marcelo Barreto da Silva" userId="1974bcbd6fb032c9" providerId="LiveId" clId="{B461BFAB-FC0E-4AE9-BD6D-E85F395CD05C}" dt="2024-12-17T20:17:54.879" v="417" actId="1076"/>
          <ac:grpSpMkLst>
            <pc:docMk/>
            <pc:sldMk cId="1499039994" sldId="299"/>
            <ac:grpSpMk id="46" creationId="{7A82F44C-AD54-5F51-C2DE-3A3999201CE8}"/>
          </ac:grpSpMkLst>
        </pc:grpChg>
        <pc:picChg chg="mod">
          <ac:chgData name="Marcelo Barreto da Silva" userId="1974bcbd6fb032c9" providerId="LiveId" clId="{B461BFAB-FC0E-4AE9-BD6D-E85F395CD05C}" dt="2024-12-17T20:17:51.789" v="416"/>
          <ac:picMkLst>
            <pc:docMk/>
            <pc:sldMk cId="1499039994" sldId="299"/>
            <ac:picMk id="47" creationId="{14E287D1-FB2D-7904-CA20-2B7716806719}"/>
          </ac:picMkLst>
        </pc:pic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6" creationId="{CA0E6B13-DEA9-D69E-B3E4-309345B8D378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7" creationId="{9C85E93D-26D0-F5E6-E243-DA1C3D4B3853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9" creationId="{D3B4A92B-744E-C045-341A-9F5D18B080B9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10" creationId="{A7B12E60-3584-98D1-BA10-B643E5B729E1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11" creationId="{80C542C6-65BC-EFC7-46CC-616A317D35F8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12" creationId="{C088E024-6748-E66C-4D3F-CE44930A5D6C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13" creationId="{5FF44A7D-A572-CA86-3504-47B021521EB1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14" creationId="{B4203F35-845A-07B0-916E-AA26EB8AD405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15" creationId="{3A8F7465-DA68-0653-EF91-906A8454F81F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16" creationId="{1B080A7E-C388-D480-A9D6-C5D86218E516}"/>
          </ac:inkMkLst>
        </pc:inkChg>
        <pc:inkChg chg="mod topLvl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17" creationId="{C82F54CC-C79E-933A-6B42-6B60E2C13467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19" creationId="{E2D3B135-9CFD-0BDD-FE7E-50D1A9AC0D5D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23" creationId="{017BAD9C-1DA8-E0AC-DC28-F156E00688DC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24" creationId="{37D74C5E-83E3-BF0A-E9FC-498E37ABC56F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25" creationId="{3130F000-7D24-7F2F-4E49-255AE93A3921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26" creationId="{BEB87742-FE35-62D3-3ECC-5E6ADC659F78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27" creationId="{E04918F0-BBD6-8A7B-D111-9B53F51D48D8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28" creationId="{95331405-AD64-876A-24D2-DA2C5962E123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29" creationId="{A3C4C921-92E8-24CF-BC66-B7701F2046CA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0" creationId="{BA2CB4C0-FC66-F5DB-9467-5F1FEBD6E5E4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1" creationId="{FC2B030F-9525-E076-44E2-A1569E5C9378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2" creationId="{FE434BF8-A8A8-4746-5413-B3C0E897AD65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3" creationId="{810D34CB-E2DA-AD67-7C18-3AC61E4D7EE8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4" creationId="{780B7FFB-77C5-EFA7-49B5-8F3E7F3CF7AE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5" creationId="{A56FDB2E-89EB-359A-37C0-FD014C4BAAA7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6" creationId="{EDD27688-3FFE-7A80-1A01-EC2DA94C03EA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7" creationId="{289A7BEE-C5C6-1981-B354-C182276C5C06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8" creationId="{40B342FA-4C14-50B9-A27B-E9B10F2E6E65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39" creationId="{5FEB9F87-C236-EEBC-5617-601E8A007CDC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40" creationId="{EFA60B7C-6035-49E8-B6F6-0C8A63FA2B6A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41" creationId="{B1D91308-0042-532C-7B17-463CABE40B9B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42" creationId="{04AB6200-EBB8-0E71-76FE-D9B48FB20A47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43" creationId="{85880D24-DA55-1326-5D7D-76EF719EA9DA}"/>
          </ac:inkMkLst>
        </pc:inkChg>
        <pc:inkChg chg="mod">
          <ac:chgData name="Marcelo Barreto da Silva" userId="1974bcbd6fb032c9" providerId="LiveId" clId="{B461BFAB-FC0E-4AE9-BD6D-E85F395CD05C}" dt="2024-12-17T20:16:11.990" v="405" actId="165"/>
          <ac:inkMkLst>
            <pc:docMk/>
            <pc:sldMk cId="1499039994" sldId="299"/>
            <ac:inkMk id="44" creationId="{92519CA8-7C94-683D-05F3-FFDC0F54F35D}"/>
          </ac:inkMkLst>
        </pc:inkChg>
      </pc:sldChg>
      <pc:sldChg chg="add del">
        <pc:chgData name="Marcelo Barreto da Silva" userId="1974bcbd6fb032c9" providerId="LiveId" clId="{B461BFAB-FC0E-4AE9-BD6D-E85F395CD05C}" dt="2024-12-17T20:19:25.394" v="431" actId="47"/>
        <pc:sldMkLst>
          <pc:docMk/>
          <pc:sldMk cId="2986447941" sldId="300"/>
        </pc:sldMkLst>
      </pc:sldChg>
      <pc:sldChg chg="delSp modSp add del mod delAnim">
        <pc:chgData name="Marcelo Barreto da Silva" userId="1974bcbd6fb032c9" providerId="LiveId" clId="{B461BFAB-FC0E-4AE9-BD6D-E85F395CD05C}" dt="2024-12-17T20:19:39.423" v="439" actId="47"/>
        <pc:sldMkLst>
          <pc:docMk/>
          <pc:sldMk cId="3202468947" sldId="301"/>
        </pc:sldMkLst>
        <pc:spChg chg="mod">
          <ac:chgData name="Marcelo Barreto da Silva" userId="1974bcbd6fb032c9" providerId="LiveId" clId="{B461BFAB-FC0E-4AE9-BD6D-E85F395CD05C}" dt="2024-12-17T20:18:48.772" v="428" actId="1582"/>
          <ac:spMkLst>
            <pc:docMk/>
            <pc:sldMk cId="3202468947" sldId="301"/>
            <ac:spMk id="2" creationId="{6663A92B-A2C4-5CA3-40C1-9CD01A4B2BE9}"/>
          </ac:spMkLst>
        </pc:spChg>
        <pc:grpChg chg="mod">
          <ac:chgData name="Marcelo Barreto da Silva" userId="1974bcbd6fb032c9" providerId="LiveId" clId="{B461BFAB-FC0E-4AE9-BD6D-E85F395CD05C}" dt="2024-12-17T20:18:02.498" v="419" actId="1076"/>
          <ac:grpSpMkLst>
            <pc:docMk/>
            <pc:sldMk cId="3202468947" sldId="301"/>
            <ac:grpSpMk id="4" creationId="{6FD97673-1DF0-9D7E-60F3-2137143E57AF}"/>
          </ac:grpSpMkLst>
        </pc:grpChg>
        <pc:grpChg chg="del mod">
          <ac:chgData name="Marcelo Barreto da Silva" userId="1974bcbd6fb032c9" providerId="LiveId" clId="{B461BFAB-FC0E-4AE9-BD6D-E85F395CD05C}" dt="2024-12-17T20:18:23.536" v="423" actId="478"/>
          <ac:grpSpMkLst>
            <pc:docMk/>
            <pc:sldMk cId="3202468947" sldId="301"/>
            <ac:grpSpMk id="18" creationId="{858DA5A0-32B9-6C9C-BF97-46D6B9D1D791}"/>
          </ac:grpSpMkLst>
        </pc:grpChg>
        <pc:grpChg chg="mod">
          <ac:chgData name="Marcelo Barreto da Silva" userId="1974bcbd6fb032c9" providerId="LiveId" clId="{B461BFAB-FC0E-4AE9-BD6D-E85F395CD05C}" dt="2024-12-17T20:18:53.463" v="429" actId="1076"/>
          <ac:grpSpMkLst>
            <pc:docMk/>
            <pc:sldMk cId="3202468947" sldId="301"/>
            <ac:grpSpMk id="46" creationId="{E0E29A9D-E3BA-D4BC-8E71-9125043AB035}"/>
          </ac:grpSpMkLst>
        </pc:grp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6" creationId="{DC48D575-589F-5048-B2B1-736FF5A27562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7" creationId="{A61E4A03-B566-02A5-E8E4-6B320334F4A1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9" creationId="{83649886-6BF1-22BB-2D7C-265310BEC992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10" creationId="{CCD71F76-B91A-9C7F-59F1-7727571FACE5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11" creationId="{52B4DE2D-F9A8-DE52-EF80-A47CB1B9B018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12" creationId="{A698C1D7-D737-3016-4FEC-476A9F39D003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13" creationId="{FD174AAD-191F-0D4E-C410-B4AC05E3BFA3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14" creationId="{494844DF-E202-D39B-1237-962EC49E40E4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15" creationId="{69BD961B-56C0-0746-9BFC-2220BE63F5E2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16" creationId="{500E1C0A-3346-806C-3C77-55CE14203F6F}"/>
          </ac:inkMkLst>
        </pc:inkChg>
        <pc:inkChg chg="del mod">
          <ac:chgData name="Marcelo Barreto da Silva" userId="1974bcbd6fb032c9" providerId="LiveId" clId="{B461BFAB-FC0E-4AE9-BD6D-E85F395CD05C}" dt="2024-12-17T20:18:23.536" v="423" actId="478"/>
          <ac:inkMkLst>
            <pc:docMk/>
            <pc:sldMk cId="3202468947" sldId="301"/>
            <ac:inkMk id="17" creationId="{3B3F362D-BC78-0D29-0B08-5886247F27ED}"/>
          </ac:inkMkLst>
        </pc:ink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5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23140,'2240'2892'0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7 24575,'3'-3'0,"13"-1"0,10 13 0,15 30 0,1 28 0,9 29 0,3 16 0,3 5 0,-3-7 0,2-6 0,-4-15 0,-6-14 0,-3-4 0,-5-9 0,-10-8 0,-3-11 0,-3-10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24575,'1'1'0,"0"-1"0,0 0 0,0 0 0,-1 0 0,1 1 0,0-1 0,0 0 0,0 1 0,-1-1 0,1 1 0,0-1 0,-1 1 0,1-1 0,0 1 0,-1-1 0,1 2 0,4 2 0,25 21 0,-2 2 0,44 53 0,42 71 0,-87-113 0,12 19 0,-3 1 0,41 90 0,-13-22 0,-16-34 0,-37-71-682,16 23-1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24575,'15'3'0,"29"1"0,64-1 0,53 0 0,46-1-983,40 0 0,25-2 0,6 1 0,-6-1 0,-22 0 25,-35-1 958,-42 1 278,-42 0-278,-40 0 0,-36 0-2596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24575,'0'0'0,"0"1"0,0-1 0,0 0 0,0 0 0,0 0 0,0 1 0,0-1 0,1 0 0,-1 0 0,0 1 0,0-1 0,0 0 0,0 0 0,1 0 0,-1 0 0,0 1 0,0-1 0,0 0 0,1 0 0,-1 0 0,0 0 0,0 0 0,1 0 0,-1 0 0,0 0 0,0 1 0,1-1 0,-1 0 0,0 0 0,14 2 0,-10-2 0,184 26 0,-7-1-164,56-1-655,732 20-2292,6-41 1830,-833-4 1333,87 0-824,-28 0-7,230-1 2917,-414 2-5593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2 24575,'589'-1'-331,"691"3"-3609,-584 16 3892,264 0-1039,-930-18-1698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2265 0 24575,'0'0'0,"1"0"0,-1 0 0,1 0 0,-1 0 0,0 0 0,1 0 0,-1 0 0,0 1 0,1-1 0,-1 0 0,0 0 0,1 0 0,-1 0 0,0 1 0,1-1 0,-1 0 0,0 0 0,0 1 0,1-1 0,-1 0 0,0 1 0,0-1 0,0 0 0,1 0 0,-1 1 0,0-1 0,0 0 0,0 1 0,0-1 0,0 1 0,1-1 0,-2 16 0,-3-7 0,0-1 0,0 1 0,-1-1 0,0 0 0,0 0 0,-1 0 0,0 0 0,-1-1 0,-12 11 0,-38 33-167,-125 84-1,89-70-369,-161 122 186,-84 61 275,-373 224-3,256-166-316,411-278 1208,30-20-914,1 0 0,0 1-1,-20 17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2160 0 24575,'0'4'0,"0"0"0,-1 0 0,1 0 0,-1 0 0,0 0 0,1 0 0,-2 0 0,1 0 0,0 0 0,-1-1 0,0 1 0,-3 4 0,0 1 0,-18 32 0,-3-2 0,-57 68 0,-200 192-1039,-25-21-254,285-257 1286,-29 24-21,-300 260-37,-18-22 84,-63-12-200,276-174 447,128-78-125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2426 0 24575,'0'6'0,"-9"14"0,-24 25 0,-37 34 0,-41 28 0,-33 26-983,-43 29 0,-28 23 0,-28 13 0,-10 9 228,0 3-228,16-15 0,26-21 0,42-35 0,39-32 575,33-28 1391,34-27-1130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1532 212 24575,'4'-3'0,"0"0"0,0 1 0,0 0 0,0 0 0,1 0 0,-1 0 0,1 1 0,5-2 0,-2 1 0,69-16-46,136-14 0,-181 29-26,260-26-832,-49 7 423,332-41 857,-552 61-342,90-13 783,-85 11-708,1 2 0,40 2 0,-43 1-114,-58 1 5,0 1 0,1 2 0,-36 10 0,61-13 0,-298 85-532,192-51 229,-673 220 58,289-115 109,243-75 818,142-35-282,103-29-394,-60 16 58,-124 50 0,187-66-64,0 1 0,0-1 0,0 1 0,0 1 0,-6 4 0,10-7 0,1-1 0,0 1 0,-1-1 0,1 1 0,-1-1 0,1 1 0,-1 0 0,1-1 0,0 1 0,0-1 0,-1 1 0,1 0 0,0-1 0,0 1 0,0 0 0,0-1 0,-1 1 0,1 0 0,0 0 0,0-1 0,1 2 0,-1-1 0,0 0 0,1 0 0,0 0 0,-1-1 0,1 1 0,0 0 0,-1 0 0,1 0 0,0-1 0,0 1 0,-1 0 0,1-1 0,0 1 0,0 0 0,0-1 0,0 0 0,0 1 0,2 0 0,9 3 0,0-1 0,1 0 0,-1 0 0,14 0 0,107 7 0,747-4-1582,-631-8 1356,751-1-314,-483 32 2266,-504-28-1557,-5 0-113,1-1 1,-1 2 0,0-1-1,0 1 1,0 0 0,0 0 0,10 5-1,-17-6-56,0-1 0,0 1 0,0 0 0,-1-1 0,1 1 0,0 0 0,0 0 0,0 0 0,0-1 0,-1 1 0,1 0 0,-1 0 0,1 0 0,0 0 0,-1 0 0,0 0 0,1 0 0,-1 1 0,1-1 0,-1 0 0,0 0 0,0 0 0,0 0 0,0 0 0,0 0 0,0 1 0,0-1 0,0 0 0,0 0 0,0 0 0,-1 0 0,1 0 0,-1 0 0,1 0 0,0 0 0,-1 0 0,0 0 0,1 0 0,-2 2 0,-1 1 0,0 0 0,-1 0 0,0-1 0,1 1 0,-1-1 0,0 0 0,-9 6 0,-2-1 0,-24 10 0,-18 2-52,-115 23-1,154-39-6,-175 36-748,-47 3 36,-46 5 456,50-8-295,-1265 226-3532,1216-209 3159,56-9 0,54-10 270,-34 20 1243,207-57-500,-3 1 89,-1 0-1,1 0 1,0 0-1,-8 5 1,13-7-107,0 0 0,0 0 0,0 0 0,-1 1 0,1-1 0,0 0 0,0 0 0,0 0-1,0 0 1,0 1 0,-1-1 0,1 0 0,0 0 0,0 0 0,0 1 0,0-1 0,0 0 0,0 0 0,0 0 0,0 1 0,-1-1 0,1 0 0,0 0 0,0 1 0,0-1 0,0 0 0,0 0 0,0 0 0,0 1 0,1-1 0,-1 0 0,0 0 0,0 1 0,0-1 0,0 0-1,0 0 1,0 0 0,0 1 0,0-1 0,1 0 0,0 1 57,1 0 0,-1 0 0,1 0 0,0 0 0,-1 0-1,1-1 1,0 1 0,0-1 0,3 1 0,22 4 422,31 0 1,95 0 491,68-2-87,61-2-425,483-1-211,391-1-4746,-369-1 3776,0 2 6500,-782 0-5639,1-1 76,0 1-1,0 0 1,0 1 0,-1-1 0,1 1 0,0 1 0,7 1 0,-12-2-201,-1-1 0,1 0-1,-1 0 1,1 0-1,-1 1 1,1-1 0,-1 0-1,1 0 1,-1 1-1,1-1 1,-1 0 0,0 1-1,1-1 1,-1 1 0,1-1-1,-1 1 1,0-1-1,0 0 1,1 1 0,-1-1-1,0 1 1,0 0 0,1-1-1,-1 1 1,0-1-1,0 1 1,0-1 0,0 1-1,0-1 1,0 1-1,0-1 1,0 1 0,0 0-1,0 0 1,-1 1-15,0 0 1,0 0-1,0 0 1,0 0-1,-1 0 1,1 0-1,-1-1 0,-2 4 1,-4 2-11,0 1-1,0-2 1,-1 1-1,0-1 1,-10 5 0,-60 25-2,-73 22 1,-58 13-164,-315 85-1613,-12-15 592,195-53 1187,-234 59-69,78-21-1016,347-90 1033,-104 31 1049,254-67-993,-27 12 1242,27-12-1220,1 1 0,0-1 0,-1 0 0,1 0 0,0 0 0,-1 1 0,1-1 0,0 0 0,0 0 0,-1 1 0,1-1 0,0 0 0,0 1 0,-1-1 0,1 0 1,0 1-1,0-1 0,0 0 0,0 1 0,-1-1 0,1 0 0,0 1 0,0-1 0,0 0 0,0 1 0,0 0 0,1 0 19,-1-1-1,1 1 1,0 0-1,-1-1 1,1 1-1,0-1 1,0 1-1,-1-1 1,1 1-1,0-1 1,0 0-1,0 1 1,-1-1-1,1 0 0,0 0 1,0 1-1,2-1 1,28 5 109,1-1-1,48-1 1,-48-2-146,140 2-10,64-1-164,54-2-655,2959-2-5253,-3070 2 8141,180 1 2917,-302 1-6351,-15 2-5461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2059 1 24575,'-11'6'0,"0"1"0,0-2 0,-13 6 0,-9 3 0,-469 247-702,6 16-329,221-121 300,-325 201 204,567-337 524,-4 2-863,11-8-3465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5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0 607 24575,'0'-3'0,"3"-13"0,28-13 0,33-7 0,56-16 0,56-5 0,55 2-983,48-6 0,31 2 0,4 12 0,-2 6 0,-29 6 605,-49-2 378,-47 7 0,-52 8-504,-40 7 504,-34 7 0,-26 5-2394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560 14 24575,'373'1'-152,"464"-2"-1848,-545-10 2227,-242 9-212,-32 1-15,-14 3 0,-27 6 0,23-8 0,-319 109 247,-30 10-216,-321 82-1620,350-107 1486,164-50-406,-127 41 1211,269-77-118,14-8-524,1 1 1,-1-1-1,1 0 1,-1 0-1,1 0 1,-1 0-1,1 0 1,-1 0-1,0 0 1,1 0-1,-1 0 1,1 0-1,-1 0 1,1 0-1,-1 0 1,1 0-1,-1 0 1,1-1-1,-1 1 1,0 0-1,1 0 1,-1 0-1,1-1 1,-1 1-1,1-1 1,32-12 822,-15 5-860,0 0 0,1 2-1,37-8 1,216-6-23,-123 12 0,756-24-2276,-851 32-3639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1608 0 24575,'-7'10'0,"0"1"0,-1-2 0,-13 14 0,7-9 0,-219 209-23,155-152-118,-308 277-1516,126-115 902,41-26 447,21 15-64,162-173 702,3 1-1,1 2 0,-43 99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813 0 24575,'-8'4'0,"0"0"0,0 0 0,1 1 0,0 0 0,-1 0 0,2 1 0,-11 10 0,0 3 0,-18 27 0,31-41 0,-165 272 0,98-151 0,55-100 0,-1-1 0,-1 0 0,-1-2 0,-1 0 0,-2-1 0,0-1 0,-40 29 0,5-7-455,-3-2 0,-75 39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1082 0 24575,'-24'9'0,"-29"27"0,-36 43 0,-32 45 0,-19 45-983,13-2 0,20-18 0,21-17 0,15-14 679,12-23 1172,14-24-868,8-12 0,5-10 0,4 2 983,5-5 0,2-8 0,3-6-684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24575,'0'9'0,"6"36"0,17 32 0,35 29 0,28 20 0,39 20-983,34 14 0,10-4 778,-10-15 205,-19-27 0,-10-13 0,-26-23-31,-30-25-5958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24575,'6'0'0,"20"18"0,44 46 0,62 55 0,53 39 0,46 31-983,29 16 0,15-2 0,3-18 0,-37-32 0,-42-32 0,-36-31 0,-46-28 0,-40-21 114,-27-15 1852,-22-12-1424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24575,'3'0'0,"16"0"0,35 30 0,38 40 0,39 44 0,22 32-983,23 28 0,9 14 0,-5-10 0,-14-17 520,-13-27-520,-23-28 447,-26-22 131,-27-25 405,-23-21 983,-22-16-3838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1307 1 24575,'-48'54'0,"-80"115"0,62-76 0,60-85-3,-243 303-120,159-218-191,-125 101-1,-235 184 198,396-327-1103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1476 1 24575,'-2'7'0,"-1"1"0,0 0 0,0-1 0,-1 0 0,0 0 0,0 0 0,-1 0 0,-9 11 0,-5 2 0,-27 22 0,42-39 0,-388 293 0,114-120 0,-139 65 0,266-156 0,84-49 0,8-4-1365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5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0 405 24575,'314'-18'-84,"-8"-21"-868,-111 13 130,247-19-339,-94 11 30,1-6 691,198-22-963,-181 10 691,-8-17 1040,-307 59-18,-2 0-2434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1926 19 24575,'0'-3'0,"-9"-1"0,-15 0 0,-22 1 0,-14 1 0,-37 1 0,-25 0 0,-31 1 0,-47 0-983,-22 0 158,-6 0 825,11 0 0,25 0 0,33 1 0,41-1-242,40 0-5899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24575,'0'0'-8191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1380 111 24575,'-6'-4'0,"0"1"0,-1 0 0,1 0 0,-1 0 0,0 1 0,0 0 0,0 1 0,-10-2 0,10 2 0,-183-28 0,-304-8 0,325 38 0,-31-2 0,7-14 0,136 10-1365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24575,'6'3'0,"0"-2"0,0 1 0,0-1 0,0 1 0,0-2 0,0 1 0,12-1 0,0 1 0,368 8-169,48 2-1086,-77 15 1159,148 10 104,-459-34-8,414 41 0,-403-31-1113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5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23140,'2240'2892'0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5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0 607 24575,'0'-3'0,"3"-13"0,28-13 0,33-7 0,56-16 0,56-5 0,55 2-983,48-6 0,31 2 0,4 12 0,-2 6 0,-29 6 605,-49-2 378,-47 7 0,-52 8-504,-40 7 504,-34 7 0,-26 5-2394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5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0 405 24575,'314'-18'-84,"-8"-21"-868,-111 13 130,247-19-339,-94 11 30,1-6 691,198-22-963,-181 10 691,-8-17 1040,-307 59-18,-2 0-2434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5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 0 24575,'-3'3'0,"14"1"0,38 0 0,41-1 0,38-1 0,63 0 0,68-2-983,62 1 0,49-1 0,33-1 0,11 1 0,-8 0 0,-25 0 0,-44 0 834,-61 0-834,-73 0 0,-66 0 649,-58 0 1473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24575,'6'15'0,"47"59"0,44 53 0,45 56 0,31 56-983,20 34 0,6 5 0,-18-11 0,-23-21 0,-28-35 0,-34-37 0,-26-44 0,-24-27 0,-18-29 1966,-15-28-1310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5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3 0 24575,'-3'3'0,"14"1"0,38 0 0,41-1 0,38-1 0,63 0 0,68-2-983,62 1 0,49-1 0,33-1 0,11 1 0,-8 0 0,-25 0 0,-44 0 834,-61 0-834,-73 0 0,-66 0 649,-58 0 1473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814 1 24575,'0'9'0,"-5"15"0,-30 18 0,-9 5 0,-2 7 0,-15 9 0,-9 9 0,-7 6 0,-6 1 0,0-6 0,4-11 0,13-17 0,11-13 0,10-8 0,9-6 0,7 0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7 24575,'3'-3'0,"10"-1"0,12 10 0,10 21 0,24 45 0,16 37 0,2 19 0,12 17-983,-1-4 881,0-5 102,-6-14 0,-13-18 0,-11-18 0,-14-21 0,-12-15 0,-9-8 0,-7-7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0 233 24575,'15'0'0,"23"-3"0,23-4 0,22-13 0,15-6 0,15 2 0,14 4 0,5 0 0,-2 3 0,-15-4 0,-15 1 0,-12 5 0,-6 1 0,-11 3 0,-6 3 0,-5 4 0,-3 2 0,-11 1-8191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1430 1 24575,'-5'0'0,"1"1"0,-1 0 0,1 0 0,-1 1 0,1-1 0,-1 1 0,1 0 0,0 0 0,-7 5 0,1-1 0,-309 179-6,210-120-105,-140 93-366,118-72 369,-110 75 108,13 18 0,183-133 538,-1-1-1856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7 24575,'3'-3'0,"13"-1"0,10 13 0,15 30 0,1 28 0,9 29 0,3 16 0,3 5 0,-3-7 0,2-6 0,-4-15 0,-6-14 0,-3-4 0,-5-9 0,-10-8 0,-3-11 0,-3-10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24575,'1'1'0,"0"-1"0,0 0 0,0 0 0,-1 0 0,1 1 0,0-1 0,0 0 0,0 1 0,-1-1 0,1 1 0,0-1 0,-1 1 0,1-1 0,0 1 0,-1-1 0,1 2 0,4 2 0,25 21 0,-2 2 0,44 53 0,42 71 0,-87-113 0,12 19 0,-3 1 0,41 90 0,-13-22 0,-16-34 0,-37-71-682,16 23-1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24575,'15'3'0,"29"1"0,64-1 0,53 0 0,46-1-983,40 0 0,25-2 0,6 1 0,-6-1 0,-22 0 25,-35-1 958,-42 1 278,-42 0-278,-40 0 0,-36 0-2596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24575,'0'0'0,"0"1"0,0-1 0,0 0 0,0 0 0,0 0 0,0 1 0,0-1 0,1 0 0,-1 0 0,0 1 0,0-1 0,0 0 0,0 0 0,1 0 0,-1 0 0,0 1 0,0-1 0,0 0 0,1 0 0,-1 0 0,0 0 0,0 0 0,1 0 0,-1 0 0,0 0 0,0 1 0,1-1 0,-1 0 0,0 0 0,14 2 0,-10-2 0,184 26 0,-7-1-164,56-1-655,732 20-2292,6-41 1830,-833-4 1333,87 0-824,-28 0-7,230-1 2917,-414 2-5593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2 24575,'589'-1'-331,"691"3"-3609,-584 16 3892,264 0-1039,-930-18-1698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2265 0 24575,'0'0'0,"1"0"0,-1 0 0,1 0 0,-1 0 0,0 0 0,1 0 0,-1 0 0,0 1 0,1-1 0,-1 0 0,0 0 0,1 0 0,-1 0 0,0 1 0,1-1 0,-1 0 0,0 0 0,0 1 0,1-1 0,-1 0 0,0 1 0,0-1 0,0 0 0,1 0 0,-1 1 0,0-1 0,0 0 0,0 1 0,0-1 0,0 1 0,1-1 0,-2 16 0,-3-7 0,0-1 0,0 1 0,-1-1 0,0 0 0,0 0 0,-1 0 0,0 0 0,-1-1 0,-12 11 0,-38 33-167,-125 84-1,89-70-369,-161 122 186,-84 61 275,-373 224-3,256-166-316,411-278 1208,30-20-914,1 0 0,0 1-1,-20 17 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24575,'6'15'0,"47"59"0,44 53 0,45 56 0,31 56-983,20 34 0,6 5 0,-18-11 0,-23-21 0,-28-35 0,-34-37 0,-26-44 0,-24-27 0,-18-29 1966,-15-28-1310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2160 0 24575,'0'4'0,"0"0"0,-1 0 0,1 0 0,-1 0 0,0 0 0,1 0 0,-2 0 0,1 0 0,0 0 0,-1-1 0,0 1 0,-3 4 0,0 1 0,-18 32 0,-3-2 0,-57 68 0,-200 192-1039,-25-21-254,285-257 1286,-29 24-21,-300 260-37,-18-22 84,-63-12-200,276-174 447,128-78-125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2426 0 24575,'0'6'0,"-9"14"0,-24 25 0,-37 34 0,-41 28 0,-33 26-983,-43 29 0,-28 23 0,-28 13 0,-10 9 228,0 3-228,16-15 0,26-21 0,42-35 0,39-32 575,33-28 1391,34-27-1130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1532 212 24575,'4'-3'0,"0"0"0,0 1 0,0 0 0,0 0 0,1 0 0,-1 0 0,1 1 0,5-2 0,-2 1 0,69-16-46,136-14 0,-181 29-26,260-26-832,-49 7 423,332-41 857,-552 61-342,90-13 783,-85 11-708,1 2 0,40 2 0,-43 1-114,-58 1 5,0 1 0,1 2 0,-36 10 0,61-13 0,-298 85-532,192-51 229,-673 220 58,289-115 109,243-75 818,142-35-282,103-29-394,-60 16 58,-124 50 0,187-66-64,0 1 0,0-1 0,0 1 0,0 1 0,-6 4 0,10-7 0,1-1 0,0 1 0,-1-1 0,1 1 0,-1-1 0,1 1 0,-1 0 0,1-1 0,0 1 0,0-1 0,-1 1 0,1 0 0,0-1 0,0 1 0,0 0 0,0-1 0,-1 1 0,1 0 0,0 0 0,0-1 0,1 2 0,-1-1 0,0 0 0,1 0 0,0 0 0,-1-1 0,1 1 0,0 0 0,-1 0 0,1 0 0,0-1 0,0 1 0,-1 0 0,1-1 0,0 1 0,0 0 0,0-1 0,0 0 0,0 1 0,2 0 0,9 3 0,0-1 0,1 0 0,-1 0 0,14 0 0,107 7 0,747-4-1582,-631-8 1356,751-1-314,-483 32 2266,-504-28-1557,-5 0-113,1-1 1,-1 2 0,0-1-1,0 1 1,0 0 0,0 0 0,10 5-1,-17-6-56,0-1 0,0 1 0,0 0 0,-1-1 0,1 1 0,0 0 0,0 0 0,0 0 0,0-1 0,-1 1 0,1 0 0,-1 0 0,1 0 0,0 0 0,-1 0 0,0 0 0,1 0 0,-1 1 0,1-1 0,-1 0 0,0 0 0,0 0 0,0 0 0,0 0 0,0 0 0,0 1 0,0-1 0,0 0 0,0 0 0,0 0 0,-1 0 0,1 0 0,-1 0 0,1 0 0,0 0 0,-1 0 0,0 0 0,1 0 0,-2 2 0,-1 1 0,0 0 0,-1 0 0,0-1 0,1 1 0,-1-1 0,0 0 0,-9 6 0,-2-1 0,-24 10 0,-18 2-52,-115 23-1,154-39-6,-175 36-748,-47 3 36,-46 5 456,50-8-295,-1265 226-3532,1216-209 3159,56-9 0,54-10 270,-34 20 1243,207-57-500,-3 1 89,-1 0-1,1 0 1,0 0-1,-8 5 1,13-7-107,0 0 0,0 0 0,0 0 0,-1 1 0,1-1 0,0 0 0,0 0 0,0 0-1,0 0 1,0 1 0,-1-1 0,1 0 0,0 0 0,0 0 0,0 1 0,0-1 0,0 0 0,0 0 0,0 0 0,0 1 0,-1-1 0,1 0 0,0 0 0,0 1 0,0-1 0,0 0 0,0 0 0,0 0 0,0 1 0,1-1 0,-1 0 0,0 0 0,0 1 0,0-1 0,0 0-1,0 0 1,0 0 0,0 1 0,0-1 0,1 0 0,0 1 57,1 0 0,-1 0 0,1 0 0,0 0 0,-1 0-1,1-1 1,0 1 0,0-1 0,3 1 0,22 4 422,31 0 1,95 0 491,68-2-87,61-2-425,483-1-211,391-1-4746,-369-1 3776,0 2 6500,-782 0-5639,1-1 76,0 1-1,0 0 1,0 1 0,-1-1 0,1 1 0,0 1 0,7 1 0,-12-2-201,-1-1 0,1 0-1,-1 0 1,1 0-1,-1 1 1,1-1 0,-1 0-1,1 0 1,-1 1-1,1-1 1,-1 0 0,0 1-1,1-1 1,-1 1 0,1-1-1,-1 1 1,0-1-1,0 0 1,1 1 0,-1-1-1,0 1 1,0 0 0,1-1-1,-1 1 1,0-1-1,0 1 1,0-1 0,0 1-1,0-1 1,0 1-1,0-1 1,0 1 0,0 0-1,0 0 1,-1 1-15,0 0 1,0 0-1,0 0 1,0 0-1,-1 0 1,1 0-1,-1-1 0,-2 4 1,-4 2-11,0 1-1,0-2 1,-1 1-1,0-1 1,-10 5 0,-60 25-2,-73 22 1,-58 13-164,-315 85-1613,-12-15 592,195-53 1187,-234 59-69,78-21-1016,347-90 1033,-104 31 1049,254-67-993,-27 12 1242,27-12-1220,1 1 0,0-1 0,-1 0 0,1 0 0,0 0 0,-1 1 0,1-1 0,0 0 0,0 0 0,-1 1 0,1-1 0,0 0 0,0 1 0,-1-1 0,1 0 1,0 1-1,0-1 0,0 0 0,0 1 0,-1-1 0,1 0 0,0 1 0,0-1 0,0 0 0,0 1 0,0 0 0,1 0 19,-1-1-1,1 1 1,0 0-1,-1-1 1,1 1-1,0-1 1,0 1-1,-1-1 1,1 1-1,0-1 1,0 0-1,0 1 1,-1-1-1,1 0 0,0 0 1,0 1-1,2-1 1,28 5 109,1-1-1,48-1 1,-48-2-146,140 2-10,64-1-164,54-2-655,2959-2-5253,-3070 2 8141,180 1 2917,-302 1-6351,-15 2-5461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2059 1 24575,'-11'6'0,"0"1"0,0-2 0,-13 6 0,-9 3 0,-469 247-702,6 16-329,221-121 300,-325 201 204,567-337 524,-4 2-863,11-8-3465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560 14 24575,'373'1'-152,"464"-2"-1848,-545-10 2227,-242 9-212,-32 1-15,-14 3 0,-27 6 0,23-8 0,-319 109 247,-30 10-216,-321 82-1620,350-107 1486,164-50-406,-127 41 1211,269-77-118,14-8-524,1 1 1,-1-1-1,1 0 1,-1 0-1,1 0 1,-1 0-1,1 0 1,-1 0-1,0 0 1,1 0-1,-1 0 1,1 0-1,-1 0 1,1 0-1,-1 0 1,1 0-1,-1 0 1,1-1-1,-1 1 1,0 0-1,1 0 1,-1 0-1,1-1 1,-1 1-1,1-1 1,32-12 822,-15 5-860,0 0 0,1 2-1,37-8 1,216-6-23,-123 12 0,756-24-2276,-851 32-3639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1608 0 24575,'-7'10'0,"0"1"0,-1-2 0,-13 14 0,7-9 0,-219 209-23,155-152-118,-308 277-1516,126-115 902,41-26 447,21 15-64,162-173 702,3 1-1,1 2 0,-43 99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813 0 24575,'-8'4'0,"0"0"0,0 0 0,1 1 0,0 0 0,-1 0 0,2 1 0,-11 10 0,0 3 0,-18 27 0,31-41 0,-165 272 0,98-151 0,55-100 0,-1-1 0,-1 0 0,-1-2 0,-1 0 0,-2-1 0,0-1 0,-40 29 0,5-7-455,-3-2 0,-75 39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1082 0 24575,'-24'9'0,"-29"27"0,-36 43 0,-32 45 0,-19 45-983,13-2 0,20-18 0,21-17 0,15-14 679,12-23 1172,14-24-868,8-12 0,5-10 0,4 2 983,5-5 0,2-8 0,3-6-684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7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0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24575,'0'9'0,"6"36"0,17 32 0,35 29 0,28 20 0,39 20-983,34 14 0,10-4 778,-10-15 205,-19-27 0,-10-13 0,-26-23-31,-30-25-5958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814 1 24575,'0'9'0,"-5"15"0,-30 18 0,-9 5 0,-2 7 0,-15 9 0,-9 9 0,-7 6 0,-6 1 0,0-6 0,4-11 0,13-17 0,11-13 0,10-8 0,9-6 0,7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1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 0 24575,'6'0'0,"20"18"0,44 46 0,62 55 0,53 39 0,46 31-983,29 16 0,15-2 0,3-18 0,-37-32 0,-42-32 0,-36-31 0,-46-28 0,-40-21 114,-27-15 1852,-22-12-1424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24575,'3'0'0,"16"0"0,35 30 0,38 40 0,39 44 0,22 32-983,23 28 0,9 14 0,-5-10 0,-14-17 520,-13-27-520,-23-28 447,-26-22 131,-27-25 405,-23-21 983,-22-16-3838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1307 1 24575,'-48'54'0,"-80"115"0,62-76 0,60-85-3,-243 303-120,159-218-191,-125 101-1,-235 184 198,396-327-1103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1476 1 24575,'-2'7'0,"-1"1"0,0 0 0,0-1 0,-1 0 0,0 0 0,0 0 0,-1 0 0,-9 11 0,-5 2 0,-27 22 0,42-39 0,-388 293 0,114-120 0,-139 65 0,266-156 0,84-49 0,8-4-1365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5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1926 19 24575,'0'-3'0,"-9"-1"0,-15 0 0,-22 1 0,-14 1 0,-37 1 0,-25 0 0,-31 1 0,-47 0-983,-22 0 158,-6 0 825,11 0 0,25 0 0,33 1 0,41-1-242,40 0-5899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6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24575,'0'0'-8191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7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1 24575,'0'0'-8191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8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1380 111 24575,'-6'-4'0,"0"1"0,-1 0 0,1 0 0,-1 0 0,0 1 0,0 0 0,0 1 0,-10-2 0,10 2 0,-183-28 0,-304-8 0,325 38 0,-31-2 0,7-14 0,136 10-1365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89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0 24575,'6'3'0,"0"-2"0,0 1 0,0-1 0,0 1 0,0-2 0,0 1 0,12-1 0,0 1 0,368 8-169,48 2-1086,-77 15 1159,148 10 104,-459-34-8,414 41 0,-403-31-1113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2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7 24575,'3'-3'0,"10"-1"0,12 10 0,10 21 0,24 45 0,16 37 0,2 19 0,12 17-983,-1-4 881,0-5 102,-6-14 0,-13-18 0,-11-18 0,-14-21 0,-12-15 0,-9-8 0,-7-7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3"/>
    </inkml:context>
    <inkml:brush xml:id="br0">
      <inkml:brushProperty name="width" value="0.2" units="cm"/>
      <inkml:brushProperty name="height" value="0.2" units="cm"/>
    </inkml:brush>
  </inkml:definitions>
  <inkml:trace contextRef="#ctx0" brushRef="#br0">0 233 24575,'15'0'0,"23"-3"0,23-4 0,22-13 0,15-6 0,15 2 0,14 4 0,5 0 0,-2 3 0,-15-4 0,-15 1 0,-12 5 0,-6 1 0,-11 3 0,-6 3 0,-5 4 0,-3 2 0,-11 1-8191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2-17T20:13:21.364"/>
    </inkml:context>
    <inkml:brush xml:id="br0">
      <inkml:brushProperty name="width" value="0.2" units="cm"/>
      <inkml:brushProperty name="height" value="0.2" units="cm"/>
    </inkml:brush>
  </inkml:definitions>
  <inkml:trace contextRef="#ctx0" brushRef="#br0">1430 1 24575,'-5'0'0,"1"1"0,-1 0 0,1 0 0,-1 1 0,1-1 0,-1 1 0,1 0 0,0 0 0,-7 5 0,1-1 0,-309 179-6,210-120-105,-140 93-366,118-72 369,-110 75 108,13 18 0,183-133 538,-1-1-1856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0F618-C32D-4B9F-BE7E-0D1A85A388F3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9BE47-E7EA-4906-B48E-3E97325B3D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8969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Fontes utilizadas: Montserrat </a:t>
            </a:r>
            <a:r>
              <a:rPr lang="pt-BR" dirty="0" err="1"/>
              <a:t>Medium</a:t>
            </a:r>
            <a:r>
              <a:rPr lang="pt-BR" dirty="0"/>
              <a:t>, Montserrat </a:t>
            </a:r>
            <a:r>
              <a:rPr lang="pt-BR" dirty="0" err="1"/>
              <a:t>Semibold</a:t>
            </a:r>
            <a:r>
              <a:rPr lang="pt-BR" dirty="0"/>
              <a:t> e Montserrat Black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BE47-E7EA-4906-B48E-3E97325B3DE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7746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C886A4-8949-200E-7A7E-2FEBDFB07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A3404E-7EAD-9364-850F-DA4C39AEF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413C0F-6720-2D07-7765-DCB25F6A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3A665E-6B4E-4D67-AB7D-3DDEAEA6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1C8EC3-28BD-2A3F-0BCF-6DA64AC6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53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240BA-0B5E-0BE9-DF03-854C7CC5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6C4FB4-9964-3331-3A41-13B05DEB5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52F4753-0075-AF0F-1986-3986AAF5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92C29A4-F28C-CF0F-283A-47211488A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2651A9-9F82-1FFA-A323-219B35C0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938CD7F-0947-FC4D-5174-E14806528C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CED9D71-5BDA-D07A-42B9-6B5884752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3077D33-BE88-B286-CE73-6351139B4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D393BDC-A540-EFE4-5FE4-BD8F81156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616F048-5F09-F1D0-24C4-FBD15D55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158E28-FB76-ACD3-8F9A-0D334515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122D7B-ED0D-859A-3EF6-69F28E264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F5B33D-3BC2-7AE6-B726-86B76F670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9ECF695-2996-3D1F-4286-9CD1DC63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B41814A-7FFC-D4ED-31F3-774D8FE18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00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02BE8-0896-4CA6-9CA1-DAF606757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6D41FC0-EA77-5C7A-1955-46B006D77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2298AE7-C34F-72B4-D5A0-689D914C9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D073A2-CD65-528E-BB56-E34F6ADF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EE35FC-B0CF-FF3B-A8CA-D889DC949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92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D180C-730B-8693-CB3F-30ED6D94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904B8A-6B5D-C4DB-CB74-153E1AE5A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763578B-08C4-8531-A8BA-FD4849097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EB348C-1EAB-B2EC-A0C4-B4702416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B91875F-EBC7-DF12-EDE7-48A33A07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187ACAC-C798-DE60-9C33-80554C2B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0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A2669B-52A4-D313-09CB-B8A89ABB3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84D4A6-D74B-0C12-47C7-4A1410CAD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E720B9F-44AB-0AC5-9D4A-36F2EDE12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0E8E30D-FB3E-6CDB-72C3-26CEB56C5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EC6015F-64AD-76FD-62F2-49ED45C84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69FC339-D214-D79A-B6B9-0AEA5795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D3D3DF9-CA21-D1DE-CC95-82A7325C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1949F2D-E98A-EF12-C69A-407D87D8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33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BA8D3-CE78-DF3D-E882-58896770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FCBBCF1-F045-0A98-C1A3-FB5E64FA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5B254CA-4C56-9744-7699-9B4C965F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D47D95E-063F-C327-DC2E-9D8DABD7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45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256918E-03F8-DD8B-AE16-8784DD80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C3DAA3-9B4F-2AC7-C956-1D3DD6B0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D6866D-7975-3788-F7FD-51A80142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75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2651C-E375-66C4-C387-8E925F86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A6B1E5-6287-0D67-3AEA-413319AB8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F2C38BB-8B92-C973-1715-73E08C5CB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130E41-D064-77F0-DA14-D9208268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CCE230-1210-9066-D5DE-BDFCED6C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953F3E5-DBAD-E7AB-EA73-744D4608A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09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44B422-6426-057E-7570-7EE7395F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4233E95-6634-5AE5-94F9-7540904EA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862E7F6-17B9-7CFC-4626-81366F0A8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7EE604F-CB81-9787-6F3E-54ED764D9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FCDDFBA-5FFD-A325-9BD5-3FBE9C0E5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75429F5-432F-3922-C986-FD3351D6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929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A945265-9AF7-589F-A60B-0DC6A03D5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6043EB-8D62-1261-B2A3-E210734C8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365BC34-1591-89A7-5E28-40E88361F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8E62D0-98DF-B9FC-D488-764171176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94D4B0-85AC-E0FE-7DC0-68B17C51C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63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2.xml"/><Relationship Id="rId21" Type="http://schemas.openxmlformats.org/officeDocument/2006/relationships/image" Target="../media/image14.png"/><Relationship Id="rId42" Type="http://schemas.openxmlformats.org/officeDocument/2006/relationships/customXml" Target="../ink/ink20.xml"/><Relationship Id="rId47" Type="http://schemas.openxmlformats.org/officeDocument/2006/relationships/image" Target="../media/image27.png"/><Relationship Id="rId63" Type="http://schemas.openxmlformats.org/officeDocument/2006/relationships/image" Target="../media/image35.png"/><Relationship Id="rId68" Type="http://schemas.openxmlformats.org/officeDocument/2006/relationships/customXml" Target="../ink/ink34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customXml" Target="../ink/ink7.xml"/><Relationship Id="rId29" Type="http://schemas.openxmlformats.org/officeDocument/2006/relationships/image" Target="../media/image18.png"/><Relationship Id="rId11" Type="http://schemas.openxmlformats.org/officeDocument/2006/relationships/image" Target="../media/image9.png"/><Relationship Id="rId24" Type="http://schemas.openxmlformats.org/officeDocument/2006/relationships/customXml" Target="../ink/ink11.xml"/><Relationship Id="rId32" Type="http://schemas.openxmlformats.org/officeDocument/2006/relationships/customXml" Target="../ink/ink15.xml"/><Relationship Id="rId37" Type="http://schemas.openxmlformats.org/officeDocument/2006/relationships/image" Target="../media/image22.png"/><Relationship Id="rId40" Type="http://schemas.openxmlformats.org/officeDocument/2006/relationships/customXml" Target="../ink/ink19.xml"/><Relationship Id="rId45" Type="http://schemas.openxmlformats.org/officeDocument/2006/relationships/image" Target="../media/image26.png"/><Relationship Id="rId53" Type="http://schemas.openxmlformats.org/officeDocument/2006/relationships/image" Target="../media/image30.png"/><Relationship Id="rId58" Type="http://schemas.openxmlformats.org/officeDocument/2006/relationships/customXml" Target="../ink/ink28.xml"/><Relationship Id="rId66" Type="http://schemas.openxmlformats.org/officeDocument/2006/relationships/customXml" Target="../ink/ink33.xml"/><Relationship Id="rId5" Type="http://schemas.openxmlformats.org/officeDocument/2006/relationships/image" Target="../media/image6.png"/><Relationship Id="rId61" Type="http://schemas.openxmlformats.org/officeDocument/2006/relationships/image" Target="../media/image34.png"/><Relationship Id="rId19" Type="http://schemas.openxmlformats.org/officeDocument/2006/relationships/image" Target="../media/image13.png"/><Relationship Id="rId14" Type="http://schemas.openxmlformats.org/officeDocument/2006/relationships/customXml" Target="../ink/ink6.xml"/><Relationship Id="rId22" Type="http://schemas.openxmlformats.org/officeDocument/2006/relationships/customXml" Target="../ink/ink10.xml"/><Relationship Id="rId27" Type="http://schemas.openxmlformats.org/officeDocument/2006/relationships/image" Target="../media/image17.png"/><Relationship Id="rId30" Type="http://schemas.openxmlformats.org/officeDocument/2006/relationships/customXml" Target="../ink/ink14.xml"/><Relationship Id="rId35" Type="http://schemas.openxmlformats.org/officeDocument/2006/relationships/image" Target="../media/image21.png"/><Relationship Id="rId43" Type="http://schemas.openxmlformats.org/officeDocument/2006/relationships/image" Target="../media/image25.png"/><Relationship Id="rId48" Type="http://schemas.openxmlformats.org/officeDocument/2006/relationships/customXml" Target="../ink/ink23.xml"/><Relationship Id="rId56" Type="http://schemas.openxmlformats.org/officeDocument/2006/relationships/customXml" Target="../ink/ink27.xml"/><Relationship Id="rId64" Type="http://schemas.openxmlformats.org/officeDocument/2006/relationships/customXml" Target="../ink/ink31.xml"/><Relationship Id="rId69" Type="http://schemas.openxmlformats.org/officeDocument/2006/relationships/image" Target="../media/image37.png"/><Relationship Id="rId8" Type="http://schemas.openxmlformats.org/officeDocument/2006/relationships/customXml" Target="../ink/ink3.xml"/><Relationship Id="rId51" Type="http://schemas.openxmlformats.org/officeDocument/2006/relationships/image" Target="../media/image29.png"/><Relationship Id="rId3" Type="http://schemas.openxmlformats.org/officeDocument/2006/relationships/image" Target="../media/image5.jpeg"/><Relationship Id="rId12" Type="http://schemas.openxmlformats.org/officeDocument/2006/relationships/customXml" Target="../ink/ink5.xml"/><Relationship Id="rId17" Type="http://schemas.openxmlformats.org/officeDocument/2006/relationships/image" Target="../media/image12.png"/><Relationship Id="rId25" Type="http://schemas.openxmlformats.org/officeDocument/2006/relationships/image" Target="../media/image16.png"/><Relationship Id="rId33" Type="http://schemas.openxmlformats.org/officeDocument/2006/relationships/image" Target="../media/image20.png"/><Relationship Id="rId38" Type="http://schemas.openxmlformats.org/officeDocument/2006/relationships/customXml" Target="../ink/ink18.xml"/><Relationship Id="rId46" Type="http://schemas.openxmlformats.org/officeDocument/2006/relationships/customXml" Target="../ink/ink22.xml"/><Relationship Id="rId59" Type="http://schemas.openxmlformats.org/officeDocument/2006/relationships/image" Target="../media/image33.png"/><Relationship Id="rId67" Type="http://schemas.openxmlformats.org/officeDocument/2006/relationships/image" Target="../media/image36.png"/><Relationship Id="rId20" Type="http://schemas.openxmlformats.org/officeDocument/2006/relationships/customXml" Target="../ink/ink9.xml"/><Relationship Id="rId41" Type="http://schemas.openxmlformats.org/officeDocument/2006/relationships/image" Target="../media/image24.png"/><Relationship Id="rId54" Type="http://schemas.openxmlformats.org/officeDocument/2006/relationships/customXml" Target="../ink/ink26.xml"/><Relationship Id="rId62" Type="http://schemas.openxmlformats.org/officeDocument/2006/relationships/customXml" Target="../ink/ink30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15" Type="http://schemas.openxmlformats.org/officeDocument/2006/relationships/image" Target="../media/image11.png"/><Relationship Id="rId23" Type="http://schemas.openxmlformats.org/officeDocument/2006/relationships/image" Target="../media/image15.png"/><Relationship Id="rId28" Type="http://schemas.openxmlformats.org/officeDocument/2006/relationships/customXml" Target="../ink/ink13.xml"/><Relationship Id="rId36" Type="http://schemas.openxmlformats.org/officeDocument/2006/relationships/customXml" Target="../ink/ink17.xml"/><Relationship Id="rId49" Type="http://schemas.openxmlformats.org/officeDocument/2006/relationships/image" Target="../media/image28.png"/><Relationship Id="rId57" Type="http://schemas.openxmlformats.org/officeDocument/2006/relationships/image" Target="../media/image32.png"/><Relationship Id="rId10" Type="http://schemas.openxmlformats.org/officeDocument/2006/relationships/customXml" Target="../ink/ink4.xml"/><Relationship Id="rId31" Type="http://schemas.openxmlformats.org/officeDocument/2006/relationships/image" Target="../media/image19.png"/><Relationship Id="rId44" Type="http://schemas.openxmlformats.org/officeDocument/2006/relationships/customXml" Target="../ink/ink21.xml"/><Relationship Id="rId52" Type="http://schemas.openxmlformats.org/officeDocument/2006/relationships/customXml" Target="../ink/ink25.xml"/><Relationship Id="rId60" Type="http://schemas.openxmlformats.org/officeDocument/2006/relationships/customXml" Target="../ink/ink29.xml"/><Relationship Id="rId65" Type="http://schemas.openxmlformats.org/officeDocument/2006/relationships/customXml" Target="../ink/ink32.xml"/><Relationship Id="rId4" Type="http://schemas.openxmlformats.org/officeDocument/2006/relationships/customXml" Target="../ink/ink1.xml"/><Relationship Id="rId9" Type="http://schemas.openxmlformats.org/officeDocument/2006/relationships/image" Target="../media/image8.png"/><Relationship Id="rId13" Type="http://schemas.openxmlformats.org/officeDocument/2006/relationships/image" Target="../media/image10.png"/><Relationship Id="rId18" Type="http://schemas.openxmlformats.org/officeDocument/2006/relationships/customXml" Target="../ink/ink8.xml"/><Relationship Id="rId39" Type="http://schemas.openxmlformats.org/officeDocument/2006/relationships/image" Target="../media/image23.png"/><Relationship Id="rId34" Type="http://schemas.openxmlformats.org/officeDocument/2006/relationships/customXml" Target="../ink/ink16.xml"/><Relationship Id="rId50" Type="http://schemas.openxmlformats.org/officeDocument/2006/relationships/customXml" Target="../ink/ink24.xml"/><Relationship Id="rId55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customXml" Target="../ink/ink46.xml"/><Relationship Id="rId21" Type="http://schemas.openxmlformats.org/officeDocument/2006/relationships/image" Target="../media/image44.png"/><Relationship Id="rId42" Type="http://schemas.openxmlformats.org/officeDocument/2006/relationships/customXml" Target="../ink/ink54.xml"/><Relationship Id="rId47" Type="http://schemas.openxmlformats.org/officeDocument/2006/relationships/image" Target="../media/image57.png"/><Relationship Id="rId63" Type="http://schemas.openxmlformats.org/officeDocument/2006/relationships/image" Target="../media/image35.png"/><Relationship Id="rId68" Type="http://schemas.openxmlformats.org/officeDocument/2006/relationships/customXml" Target="../ink/ink68.xml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6" Type="http://schemas.openxmlformats.org/officeDocument/2006/relationships/customXml" Target="../ink/ink41.xml"/><Relationship Id="rId29" Type="http://schemas.openxmlformats.org/officeDocument/2006/relationships/image" Target="../media/image48.png"/><Relationship Id="rId11" Type="http://schemas.openxmlformats.org/officeDocument/2006/relationships/image" Target="../media/image9.png"/><Relationship Id="rId24" Type="http://schemas.openxmlformats.org/officeDocument/2006/relationships/customXml" Target="../ink/ink45.xml"/><Relationship Id="rId32" Type="http://schemas.openxmlformats.org/officeDocument/2006/relationships/customXml" Target="../ink/ink49.xml"/><Relationship Id="rId37" Type="http://schemas.openxmlformats.org/officeDocument/2006/relationships/image" Target="../media/image52.png"/><Relationship Id="rId40" Type="http://schemas.openxmlformats.org/officeDocument/2006/relationships/customXml" Target="../ink/ink53.xml"/><Relationship Id="rId45" Type="http://schemas.openxmlformats.org/officeDocument/2006/relationships/image" Target="../media/image56.png"/><Relationship Id="rId53" Type="http://schemas.openxmlformats.org/officeDocument/2006/relationships/image" Target="../media/image59.png"/><Relationship Id="rId58" Type="http://schemas.openxmlformats.org/officeDocument/2006/relationships/customXml" Target="../ink/ink62.xml"/><Relationship Id="rId66" Type="http://schemas.openxmlformats.org/officeDocument/2006/relationships/customXml" Target="../ink/ink67.xml"/><Relationship Id="rId5" Type="http://schemas.openxmlformats.org/officeDocument/2006/relationships/image" Target="../media/image6.png"/><Relationship Id="rId61" Type="http://schemas.openxmlformats.org/officeDocument/2006/relationships/image" Target="../media/image62.png"/><Relationship Id="rId19" Type="http://schemas.openxmlformats.org/officeDocument/2006/relationships/image" Target="../media/image43.png"/><Relationship Id="rId14" Type="http://schemas.openxmlformats.org/officeDocument/2006/relationships/customXml" Target="../ink/ink40.xml"/><Relationship Id="rId22" Type="http://schemas.openxmlformats.org/officeDocument/2006/relationships/customXml" Target="../ink/ink44.xml"/><Relationship Id="rId27" Type="http://schemas.openxmlformats.org/officeDocument/2006/relationships/image" Target="../media/image47.png"/><Relationship Id="rId30" Type="http://schemas.openxmlformats.org/officeDocument/2006/relationships/customXml" Target="../ink/ink48.xml"/><Relationship Id="rId35" Type="http://schemas.openxmlformats.org/officeDocument/2006/relationships/image" Target="../media/image51.png"/><Relationship Id="rId43" Type="http://schemas.openxmlformats.org/officeDocument/2006/relationships/image" Target="../media/image55.png"/><Relationship Id="rId48" Type="http://schemas.openxmlformats.org/officeDocument/2006/relationships/customXml" Target="../ink/ink57.xml"/><Relationship Id="rId56" Type="http://schemas.openxmlformats.org/officeDocument/2006/relationships/customXml" Target="../ink/ink61.xml"/><Relationship Id="rId64" Type="http://schemas.openxmlformats.org/officeDocument/2006/relationships/customXml" Target="../ink/ink65.xml"/><Relationship Id="rId69" Type="http://schemas.openxmlformats.org/officeDocument/2006/relationships/image" Target="../media/image64.png"/><Relationship Id="rId8" Type="http://schemas.openxmlformats.org/officeDocument/2006/relationships/customXml" Target="../ink/ink37.xml"/><Relationship Id="rId51" Type="http://schemas.openxmlformats.org/officeDocument/2006/relationships/image" Target="../media/image29.png"/><Relationship Id="rId3" Type="http://schemas.openxmlformats.org/officeDocument/2006/relationships/image" Target="../media/image5.jpeg"/><Relationship Id="rId12" Type="http://schemas.openxmlformats.org/officeDocument/2006/relationships/customXml" Target="../ink/ink39.xml"/><Relationship Id="rId17" Type="http://schemas.openxmlformats.org/officeDocument/2006/relationships/image" Target="../media/image42.png"/><Relationship Id="rId25" Type="http://schemas.openxmlformats.org/officeDocument/2006/relationships/image" Target="../media/image46.png"/><Relationship Id="rId33" Type="http://schemas.openxmlformats.org/officeDocument/2006/relationships/image" Target="../media/image50.png"/><Relationship Id="rId38" Type="http://schemas.openxmlformats.org/officeDocument/2006/relationships/customXml" Target="../ink/ink52.xml"/><Relationship Id="rId46" Type="http://schemas.openxmlformats.org/officeDocument/2006/relationships/customXml" Target="../ink/ink56.xml"/><Relationship Id="rId59" Type="http://schemas.openxmlformats.org/officeDocument/2006/relationships/image" Target="../media/image61.png"/><Relationship Id="rId67" Type="http://schemas.openxmlformats.org/officeDocument/2006/relationships/image" Target="../media/image63.png"/><Relationship Id="rId20" Type="http://schemas.openxmlformats.org/officeDocument/2006/relationships/customXml" Target="../ink/ink43.xml"/><Relationship Id="rId41" Type="http://schemas.openxmlformats.org/officeDocument/2006/relationships/image" Target="../media/image54.png"/><Relationship Id="rId54" Type="http://schemas.openxmlformats.org/officeDocument/2006/relationships/customXml" Target="../ink/ink60.xml"/><Relationship Id="rId62" Type="http://schemas.openxmlformats.org/officeDocument/2006/relationships/customXml" Target="../ink/ink64.xml"/><Relationship Id="rId70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36.xml"/><Relationship Id="rId15" Type="http://schemas.openxmlformats.org/officeDocument/2006/relationships/image" Target="../media/image41.png"/><Relationship Id="rId23" Type="http://schemas.openxmlformats.org/officeDocument/2006/relationships/image" Target="../media/image45.png"/><Relationship Id="rId28" Type="http://schemas.openxmlformats.org/officeDocument/2006/relationships/customXml" Target="../ink/ink47.xml"/><Relationship Id="rId36" Type="http://schemas.openxmlformats.org/officeDocument/2006/relationships/customXml" Target="../ink/ink51.xml"/><Relationship Id="rId49" Type="http://schemas.openxmlformats.org/officeDocument/2006/relationships/image" Target="../media/image58.png"/><Relationship Id="rId57" Type="http://schemas.openxmlformats.org/officeDocument/2006/relationships/image" Target="../media/image32.png"/><Relationship Id="rId10" Type="http://schemas.openxmlformats.org/officeDocument/2006/relationships/customXml" Target="../ink/ink38.xml"/><Relationship Id="rId31" Type="http://schemas.openxmlformats.org/officeDocument/2006/relationships/image" Target="../media/image49.png"/><Relationship Id="rId44" Type="http://schemas.openxmlformats.org/officeDocument/2006/relationships/customXml" Target="../ink/ink55.xml"/><Relationship Id="rId52" Type="http://schemas.openxmlformats.org/officeDocument/2006/relationships/customXml" Target="../ink/ink59.xml"/><Relationship Id="rId60" Type="http://schemas.openxmlformats.org/officeDocument/2006/relationships/customXml" Target="../ink/ink63.xml"/><Relationship Id="rId65" Type="http://schemas.openxmlformats.org/officeDocument/2006/relationships/customXml" Target="../ink/ink66.xml"/><Relationship Id="rId4" Type="http://schemas.openxmlformats.org/officeDocument/2006/relationships/customXml" Target="../ink/ink35.xml"/><Relationship Id="rId9" Type="http://schemas.openxmlformats.org/officeDocument/2006/relationships/image" Target="../media/image39.png"/><Relationship Id="rId13" Type="http://schemas.openxmlformats.org/officeDocument/2006/relationships/image" Target="../media/image40.png"/><Relationship Id="rId18" Type="http://schemas.openxmlformats.org/officeDocument/2006/relationships/customXml" Target="../ink/ink42.xml"/><Relationship Id="rId39" Type="http://schemas.openxmlformats.org/officeDocument/2006/relationships/image" Target="../media/image53.png"/><Relationship Id="rId34" Type="http://schemas.openxmlformats.org/officeDocument/2006/relationships/customXml" Target="../ink/ink50.xml"/><Relationship Id="rId50" Type="http://schemas.openxmlformats.org/officeDocument/2006/relationships/customXml" Target="../ink/ink58.xml"/><Relationship Id="rId55" Type="http://schemas.openxmlformats.org/officeDocument/2006/relationships/image" Target="../media/image6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649395B7-5BE5-6709-2281-B9E39293A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537353"/>
            <a:ext cx="6096000" cy="304291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AAE30E0B-2292-12C4-3F4D-C3044AEACF10}"/>
              </a:ext>
            </a:extLst>
          </p:cNvPr>
          <p:cNvSpPr txBox="1"/>
          <p:nvPr/>
        </p:nvSpPr>
        <p:spPr>
          <a:xfrm>
            <a:off x="1" y="4171576"/>
            <a:ext cx="12191999" cy="1261884"/>
          </a:xfrm>
          <a:prstGeom prst="rect">
            <a:avLst/>
          </a:prstGeom>
          <a:solidFill>
            <a:srgbClr val="EC6906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dirty="0">
                <a:solidFill>
                  <a:schemeClr val="bg1"/>
                </a:solidFill>
                <a:latin typeface="Bauhaus" pitchFamily="2" charset="0"/>
              </a:rPr>
              <a:t>É TEMPO DE PEDIR PERDÃO A DEUS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  <a:latin typeface="Montserrat Light" panose="00000400000000000000" pitchFamily="2" charset="0"/>
              </a:rPr>
              <a:t>Salmos 32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6A9567CA-873E-992E-8B90-694710C395BF}"/>
              </a:ext>
            </a:extLst>
          </p:cNvPr>
          <p:cNvGrpSpPr/>
          <p:nvPr/>
        </p:nvGrpSpPr>
        <p:grpSpPr>
          <a:xfrm>
            <a:off x="0" y="19768"/>
            <a:ext cx="12191999" cy="6818464"/>
            <a:chOff x="0" y="19768"/>
            <a:chExt cx="12191999" cy="6818464"/>
          </a:xfrm>
        </p:grpSpPr>
        <p:pic>
          <p:nvPicPr>
            <p:cNvPr id="4" name="Imagem 3">
              <a:extLst>
                <a:ext uri="{FF2B5EF4-FFF2-40B4-BE49-F238E27FC236}">
                  <a16:creationId xmlns:a16="http://schemas.microsoft.com/office/drawing/2014/main" id="{CC921DBC-C685-7BFC-1399-0A0E242D4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5926" b="7835"/>
            <a:stretch/>
          </p:blipFill>
          <p:spPr>
            <a:xfrm>
              <a:off x="0" y="19768"/>
              <a:ext cx="12191999" cy="681846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489C13B9-33CE-FA76-9550-E586B10B8844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Abadi Extra Light" panose="020B0204020104020204" pitchFamily="34" charset="0"/>
                </a:rPr>
                <a:t>Parte integrante da Lição 3: É tempo pedir perdão a Deus - Cultura Cristã Kids Online. © 2025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9886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76739EE9-1EF5-61E4-A0AA-E5F7648AEB44}"/>
              </a:ext>
            </a:extLst>
          </p:cNvPr>
          <p:cNvGrpSpPr/>
          <p:nvPr/>
        </p:nvGrpSpPr>
        <p:grpSpPr>
          <a:xfrm>
            <a:off x="0" y="123372"/>
            <a:ext cx="12191999" cy="6714860"/>
            <a:chOff x="0" y="123372"/>
            <a:chExt cx="12191999" cy="6714860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D13F372B-52C9-CCB0-47A4-7C2DAF8FB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93D737CE-8384-4EB7-0FCE-1084386AE63A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3: É tempo de pedir perdão a Deus - Cultura Cristã Kids Online. © 2025 Editora Cultura Cristã. Todos os direitos são reservados. </a:t>
              </a:r>
            </a:p>
          </p:txBody>
        </p:sp>
        <p:grpSp>
          <p:nvGrpSpPr>
            <p:cNvPr id="23" name="Agrupar 22">
              <a:extLst>
                <a:ext uri="{FF2B5EF4-FFF2-40B4-BE49-F238E27FC236}">
                  <a16:creationId xmlns:a16="http://schemas.microsoft.com/office/drawing/2014/main" id="{D0B60007-3257-F0A3-0AAA-662A8E7C1945}"/>
                </a:ext>
              </a:extLst>
            </p:cNvPr>
            <p:cNvGrpSpPr/>
            <p:nvPr/>
          </p:nvGrpSpPr>
          <p:grpSpPr>
            <a:xfrm>
              <a:off x="3846286" y="123372"/>
              <a:ext cx="4622800" cy="6233044"/>
              <a:chOff x="3846286" y="123372"/>
              <a:chExt cx="4622800" cy="6233044"/>
            </a:xfrm>
          </p:grpSpPr>
          <p:pic>
            <p:nvPicPr>
              <p:cNvPr id="13" name="Imagem 12" descr="Forma, Círculo&#10;&#10;Descrição gerada automaticamente">
                <a:extLst>
                  <a:ext uri="{FF2B5EF4-FFF2-40B4-BE49-F238E27FC236}">
                    <a16:creationId xmlns:a16="http://schemas.microsoft.com/office/drawing/2014/main" id="{6907213A-6FC5-6A3D-1ECC-0E859FFB5A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44" t="2222" r="4646" b="9418"/>
              <a:stretch/>
            </p:blipFill>
            <p:spPr>
              <a:xfrm>
                <a:off x="3846286" y="123372"/>
                <a:ext cx="4354285" cy="6059714"/>
              </a:xfrm>
              <a:prstGeom prst="rect">
                <a:avLst/>
              </a:prstGeom>
            </p:spPr>
          </p:pic>
          <p:sp>
            <p:nvSpPr>
              <p:cNvPr id="20" name="Retângulo 19">
                <a:extLst>
                  <a:ext uri="{FF2B5EF4-FFF2-40B4-BE49-F238E27FC236}">
                    <a16:creationId xmlns:a16="http://schemas.microsoft.com/office/drawing/2014/main" id="{429FAAFF-4C89-1E7E-5082-E729BA4E7A48}"/>
                  </a:ext>
                </a:extLst>
              </p:cNvPr>
              <p:cNvSpPr/>
              <p:nvPr/>
            </p:nvSpPr>
            <p:spPr>
              <a:xfrm rot="17517724">
                <a:off x="5486401" y="471714"/>
                <a:ext cx="406400" cy="2685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1" name="Retângulo 20">
                <a:extLst>
                  <a:ext uri="{FF2B5EF4-FFF2-40B4-BE49-F238E27FC236}">
                    <a16:creationId xmlns:a16="http://schemas.microsoft.com/office/drawing/2014/main" id="{B62D375C-6612-1ABB-8C46-D5731D5D23BC}"/>
                  </a:ext>
                </a:extLst>
              </p:cNvPr>
              <p:cNvSpPr/>
              <p:nvPr/>
            </p:nvSpPr>
            <p:spPr>
              <a:xfrm rot="17517724">
                <a:off x="7678058" y="4709886"/>
                <a:ext cx="406400" cy="2685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2" name="Retângulo 21">
                <a:extLst>
                  <a:ext uri="{FF2B5EF4-FFF2-40B4-BE49-F238E27FC236}">
                    <a16:creationId xmlns:a16="http://schemas.microsoft.com/office/drawing/2014/main" id="{17055E88-B0C8-FE20-CB40-0A658C3CBA87}"/>
                  </a:ext>
                </a:extLst>
              </p:cNvPr>
              <p:cNvSpPr/>
              <p:nvPr/>
            </p:nvSpPr>
            <p:spPr>
              <a:xfrm>
                <a:off x="7477548" y="6030014"/>
                <a:ext cx="991538" cy="3264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7688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7D9A3-B887-FF70-539D-77F5C862F3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id="{88190772-8134-0820-E31A-F6746B3D64FE}"/>
              </a:ext>
            </a:extLst>
          </p:cNvPr>
          <p:cNvGrpSpPr/>
          <p:nvPr/>
        </p:nvGrpSpPr>
        <p:grpSpPr>
          <a:xfrm>
            <a:off x="0" y="193976"/>
            <a:ext cx="12191999" cy="6644256"/>
            <a:chOff x="0" y="193976"/>
            <a:chExt cx="12191999" cy="6644256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595E68E8-C19B-C7B8-EA08-B8259F160F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695D10FD-9929-0F46-8395-995130073D5B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3: É tempo de pedir perdão a Deus - Cultura Cristã Kids Online. © 2025 Editora Cultura Cristã. Todos os direitos são reservados. </a:t>
              </a:r>
            </a:p>
          </p:txBody>
        </p:sp>
        <p:grpSp>
          <p:nvGrpSpPr>
            <p:cNvPr id="2" name="Agrupar 1">
              <a:extLst>
                <a:ext uri="{FF2B5EF4-FFF2-40B4-BE49-F238E27FC236}">
                  <a16:creationId xmlns:a16="http://schemas.microsoft.com/office/drawing/2014/main" id="{93353949-517F-B78D-D0CE-E69C81341E94}"/>
                </a:ext>
              </a:extLst>
            </p:cNvPr>
            <p:cNvGrpSpPr/>
            <p:nvPr/>
          </p:nvGrpSpPr>
          <p:grpSpPr>
            <a:xfrm>
              <a:off x="3846286" y="193976"/>
              <a:ext cx="4622800" cy="6162440"/>
              <a:chOff x="3846286" y="193976"/>
              <a:chExt cx="4622800" cy="6162440"/>
            </a:xfrm>
          </p:grpSpPr>
          <p:pic>
            <p:nvPicPr>
              <p:cNvPr id="15" name="Imagem 14" descr="Forma, Círculo&#10;&#10;Descrição gerada automaticamente">
                <a:extLst>
                  <a:ext uri="{FF2B5EF4-FFF2-40B4-BE49-F238E27FC236}">
                    <a16:creationId xmlns:a16="http://schemas.microsoft.com/office/drawing/2014/main" id="{A3B73A2D-99BB-62D0-D867-47AD239698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44" t="3557" r="3748" b="9113"/>
              <a:stretch/>
            </p:blipFill>
            <p:spPr>
              <a:xfrm>
                <a:off x="3846286" y="193976"/>
                <a:ext cx="4412343" cy="5989110"/>
              </a:xfrm>
              <a:prstGeom prst="rect">
                <a:avLst/>
              </a:prstGeom>
            </p:spPr>
          </p:pic>
          <p:sp>
            <p:nvSpPr>
              <p:cNvPr id="20" name="Retângulo 19">
                <a:extLst>
                  <a:ext uri="{FF2B5EF4-FFF2-40B4-BE49-F238E27FC236}">
                    <a16:creationId xmlns:a16="http://schemas.microsoft.com/office/drawing/2014/main" id="{E0345780-A153-CCBE-9238-F38F24A39EFC}"/>
                  </a:ext>
                </a:extLst>
              </p:cNvPr>
              <p:cNvSpPr/>
              <p:nvPr/>
            </p:nvSpPr>
            <p:spPr>
              <a:xfrm rot="17517724">
                <a:off x="5486401" y="471714"/>
                <a:ext cx="406400" cy="2685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1" name="Retângulo 20">
                <a:extLst>
                  <a:ext uri="{FF2B5EF4-FFF2-40B4-BE49-F238E27FC236}">
                    <a16:creationId xmlns:a16="http://schemas.microsoft.com/office/drawing/2014/main" id="{6439AEBF-25F4-F913-78B8-E47CC0C71864}"/>
                  </a:ext>
                </a:extLst>
              </p:cNvPr>
              <p:cNvSpPr/>
              <p:nvPr/>
            </p:nvSpPr>
            <p:spPr>
              <a:xfrm rot="17517724">
                <a:off x="7678058" y="4709886"/>
                <a:ext cx="406400" cy="2685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22" name="Retângulo 21">
                <a:extLst>
                  <a:ext uri="{FF2B5EF4-FFF2-40B4-BE49-F238E27FC236}">
                    <a16:creationId xmlns:a16="http://schemas.microsoft.com/office/drawing/2014/main" id="{FC4E43DD-143F-8F85-510F-B33D297D7E27}"/>
                  </a:ext>
                </a:extLst>
              </p:cNvPr>
              <p:cNvSpPr/>
              <p:nvPr/>
            </p:nvSpPr>
            <p:spPr>
              <a:xfrm>
                <a:off x="7477548" y="6030014"/>
                <a:ext cx="991538" cy="3264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34834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8D3CD2-2D2C-EAF6-24FD-B5F085712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23C615C1-7B1A-D0F9-5520-BE9EB739D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2587" y="6356416"/>
            <a:ext cx="755467" cy="377104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66F95316-7F71-D628-D26B-85D09AE5F3F3}"/>
              </a:ext>
            </a:extLst>
          </p:cNvPr>
          <p:cNvSpPr txBox="1"/>
          <p:nvPr/>
        </p:nvSpPr>
        <p:spPr>
          <a:xfrm>
            <a:off x="0" y="6622788"/>
            <a:ext cx="121919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75000"/>
                  </a:schemeClr>
                </a:solidFill>
                <a:latin typeface="Abadi Extra Light" panose="020B0204020104020204" pitchFamily="34" charset="0"/>
              </a:rPr>
              <a:t>Parte integrante da Lição 3: É tempo de pedir perdão a Deus - Cultura Cristã Kids Online. © 2025 Editora Cultura Cristã. Todos os direitos são reservados. 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B7B128AC-97C4-664C-E52A-49B12EAE0E44}"/>
              </a:ext>
            </a:extLst>
          </p:cNvPr>
          <p:cNvGrpSpPr/>
          <p:nvPr/>
        </p:nvGrpSpPr>
        <p:grpSpPr>
          <a:xfrm>
            <a:off x="3784599" y="82701"/>
            <a:ext cx="4622800" cy="6273715"/>
            <a:chOff x="3846286" y="82701"/>
            <a:chExt cx="4622800" cy="6273715"/>
          </a:xfrm>
        </p:grpSpPr>
        <p:pic>
          <p:nvPicPr>
            <p:cNvPr id="3" name="Imagem 2" descr="Forma, Círculo&#10;&#10;Descrição gerada automaticamente">
              <a:extLst>
                <a:ext uri="{FF2B5EF4-FFF2-40B4-BE49-F238E27FC236}">
                  <a16:creationId xmlns:a16="http://schemas.microsoft.com/office/drawing/2014/main" id="{194E70C6-759D-31FF-9A5D-9CF350FF69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5" t="1975" r="5744" b="8925"/>
            <a:stretch/>
          </p:blipFill>
          <p:spPr>
            <a:xfrm>
              <a:off x="3846286" y="82701"/>
              <a:ext cx="4354287" cy="6110514"/>
            </a:xfrm>
            <a:prstGeom prst="rect">
              <a:avLst/>
            </a:prstGeom>
          </p:spPr>
        </p:pic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9D3F8A02-EBB0-E5D6-4BE0-CE0A9EA1A419}"/>
                </a:ext>
              </a:extLst>
            </p:cNvPr>
            <p:cNvSpPr/>
            <p:nvPr/>
          </p:nvSpPr>
          <p:spPr>
            <a:xfrm rot="17517724">
              <a:off x="5522686" y="471714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25E78248-6489-C6DF-E9EF-EE41CA858398}"/>
                </a:ext>
              </a:extLst>
            </p:cNvPr>
            <p:cNvSpPr/>
            <p:nvPr/>
          </p:nvSpPr>
          <p:spPr>
            <a:xfrm rot="17517724">
              <a:off x="7730611" y="4688114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7F8CA58C-21F0-6565-2088-857CA8262A29}"/>
                </a:ext>
              </a:extLst>
            </p:cNvPr>
            <p:cNvSpPr/>
            <p:nvPr/>
          </p:nvSpPr>
          <p:spPr>
            <a:xfrm>
              <a:off x="7477548" y="6030014"/>
              <a:ext cx="991538" cy="3264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45" name="Agrupar 44">
            <a:extLst>
              <a:ext uri="{FF2B5EF4-FFF2-40B4-BE49-F238E27FC236}">
                <a16:creationId xmlns:a16="http://schemas.microsoft.com/office/drawing/2014/main" id="{9838CFA8-8F8B-2C55-AFB9-0887A16E788D}"/>
              </a:ext>
            </a:extLst>
          </p:cNvPr>
          <p:cNvGrpSpPr/>
          <p:nvPr/>
        </p:nvGrpSpPr>
        <p:grpSpPr>
          <a:xfrm>
            <a:off x="12627429" y="1250779"/>
            <a:ext cx="4908550" cy="4327412"/>
            <a:chOff x="12627429" y="1250779"/>
            <a:chExt cx="4908550" cy="4327412"/>
          </a:xfrm>
        </p:grpSpPr>
        <p:sp>
          <p:nvSpPr>
            <p:cNvPr id="2" name="Coração 1">
              <a:extLst>
                <a:ext uri="{FF2B5EF4-FFF2-40B4-BE49-F238E27FC236}">
                  <a16:creationId xmlns:a16="http://schemas.microsoft.com/office/drawing/2014/main" id="{4A1B3576-5165-60BE-0422-193633A66E04}"/>
                </a:ext>
              </a:extLst>
            </p:cNvPr>
            <p:cNvSpPr/>
            <p:nvPr/>
          </p:nvSpPr>
          <p:spPr>
            <a:xfrm>
              <a:off x="12627429" y="1250779"/>
              <a:ext cx="4908550" cy="4327412"/>
            </a:xfrm>
            <a:prstGeom prst="hear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6" name="Tinta 5">
                  <a:extLst>
                    <a:ext uri="{FF2B5EF4-FFF2-40B4-BE49-F238E27FC236}">
                      <a16:creationId xmlns:a16="http://schemas.microsoft.com/office/drawing/2014/main" id="{B2FF68E3-0C9D-8E53-5075-A80F0E210ABC}"/>
                    </a:ext>
                  </a:extLst>
                </p14:cNvPr>
                <p14:cNvContentPartPr/>
                <p14:nvPr/>
              </p14:nvContentPartPr>
              <p14:xfrm>
                <a:off x="15707159" y="2684135"/>
                <a:ext cx="806760" cy="1041480"/>
              </p14:xfrm>
            </p:contentPart>
          </mc:Choice>
          <mc:Fallback>
            <p:pic>
              <p:nvPicPr>
                <p:cNvPr id="6" name="Tinta 5">
                  <a:extLst>
                    <a:ext uri="{FF2B5EF4-FFF2-40B4-BE49-F238E27FC236}">
                      <a16:creationId xmlns:a16="http://schemas.microsoft.com/office/drawing/2014/main" id="{B2FF68E3-0C9D-8E53-5075-A80F0E210ABC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5671159" y="2648135"/>
                  <a:ext cx="878400" cy="111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7" name="Tinta 6">
                  <a:extLst>
                    <a:ext uri="{FF2B5EF4-FFF2-40B4-BE49-F238E27FC236}">
                      <a16:creationId xmlns:a16="http://schemas.microsoft.com/office/drawing/2014/main" id="{B135ED3F-C343-6504-21FE-774AD1E31167}"/>
                    </a:ext>
                  </a:extLst>
                </p14:cNvPr>
                <p14:cNvContentPartPr/>
                <p14:nvPr/>
              </p14:nvContentPartPr>
              <p14:xfrm>
                <a:off x="14189399" y="3881855"/>
                <a:ext cx="1033560" cy="218880"/>
              </p14:xfrm>
            </p:contentPart>
          </mc:Choice>
          <mc:Fallback>
            <p:pic>
              <p:nvPicPr>
                <p:cNvPr id="7" name="Tinta 6">
                  <a:extLst>
                    <a:ext uri="{FF2B5EF4-FFF2-40B4-BE49-F238E27FC236}">
                      <a16:creationId xmlns:a16="http://schemas.microsoft.com/office/drawing/2014/main" id="{B135ED3F-C343-6504-21FE-774AD1E3116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4153399" y="3846215"/>
                  <a:ext cx="1105200" cy="29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9" name="Tinta 8">
                  <a:extLst>
                    <a:ext uri="{FF2B5EF4-FFF2-40B4-BE49-F238E27FC236}">
                      <a16:creationId xmlns:a16="http://schemas.microsoft.com/office/drawing/2014/main" id="{124087C4-77B2-F2FB-DBBC-85E013921812}"/>
                    </a:ext>
                  </a:extLst>
                </p14:cNvPr>
                <p14:cNvContentPartPr/>
                <p14:nvPr/>
              </p14:nvContentPartPr>
              <p14:xfrm>
                <a:off x="14234039" y="4151495"/>
                <a:ext cx="1197360" cy="145800"/>
              </p14:xfrm>
            </p:contentPart>
          </mc:Choice>
          <mc:Fallback>
            <p:pic>
              <p:nvPicPr>
                <p:cNvPr id="9" name="Tinta 8">
                  <a:extLst>
                    <a:ext uri="{FF2B5EF4-FFF2-40B4-BE49-F238E27FC236}">
                      <a16:creationId xmlns:a16="http://schemas.microsoft.com/office/drawing/2014/main" id="{124087C4-77B2-F2FB-DBBC-85E013921812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4198039" y="4115495"/>
                  <a:ext cx="1269000" cy="21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10" name="Tinta 9">
                  <a:extLst>
                    <a:ext uri="{FF2B5EF4-FFF2-40B4-BE49-F238E27FC236}">
                      <a16:creationId xmlns:a16="http://schemas.microsoft.com/office/drawing/2014/main" id="{4AB2442F-3E9C-CB27-2F32-C28E83293177}"/>
                    </a:ext>
                  </a:extLst>
                </p14:cNvPr>
                <p14:cNvContentPartPr/>
                <p14:nvPr/>
              </p14:nvContentPartPr>
              <p14:xfrm>
                <a:off x="14423399" y="4417535"/>
                <a:ext cx="1460160" cy="6840"/>
              </p14:xfrm>
            </p:contentPart>
          </mc:Choice>
          <mc:Fallback>
            <p:pic>
              <p:nvPicPr>
                <p:cNvPr id="10" name="Tinta 9">
                  <a:extLst>
                    <a:ext uri="{FF2B5EF4-FFF2-40B4-BE49-F238E27FC236}">
                      <a16:creationId xmlns:a16="http://schemas.microsoft.com/office/drawing/2014/main" id="{4AB2442F-3E9C-CB27-2F32-C28E83293177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4387399" y="4381535"/>
                  <a:ext cx="153180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11" name="Tinta 10">
                  <a:extLst>
                    <a:ext uri="{FF2B5EF4-FFF2-40B4-BE49-F238E27FC236}">
                      <a16:creationId xmlns:a16="http://schemas.microsoft.com/office/drawing/2014/main" id="{09B8C2E8-F2E7-265D-01F0-F665681462F9}"/>
                    </a:ext>
                  </a:extLst>
                </p14:cNvPr>
                <p14:cNvContentPartPr/>
                <p14:nvPr/>
              </p14:nvContentPartPr>
              <p14:xfrm>
                <a:off x="14869079" y="3858815"/>
                <a:ext cx="570960" cy="878760"/>
              </p14:xfrm>
            </p:contentPart>
          </mc:Choice>
          <mc:Fallback>
            <p:pic>
              <p:nvPicPr>
                <p:cNvPr id="11" name="Tinta 10">
                  <a:extLst>
                    <a:ext uri="{FF2B5EF4-FFF2-40B4-BE49-F238E27FC236}">
                      <a16:creationId xmlns:a16="http://schemas.microsoft.com/office/drawing/2014/main" id="{09B8C2E8-F2E7-265D-01F0-F665681462F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14833079" y="3822815"/>
                  <a:ext cx="642600" cy="9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2" name="Tinta 11">
                  <a:extLst>
                    <a:ext uri="{FF2B5EF4-FFF2-40B4-BE49-F238E27FC236}">
                      <a16:creationId xmlns:a16="http://schemas.microsoft.com/office/drawing/2014/main" id="{4CDBB3DD-C935-5C37-70E0-9E93E6A79EF1}"/>
                    </a:ext>
                  </a:extLst>
                </p14:cNvPr>
                <p14:cNvContentPartPr/>
                <p14:nvPr/>
              </p14:nvContentPartPr>
              <p14:xfrm>
                <a:off x="14785199" y="4773215"/>
                <a:ext cx="293400" cy="266760"/>
              </p14:xfrm>
            </p:contentPart>
          </mc:Choice>
          <mc:Fallback>
            <p:pic>
              <p:nvPicPr>
                <p:cNvPr id="12" name="Tinta 11">
                  <a:extLst>
                    <a:ext uri="{FF2B5EF4-FFF2-40B4-BE49-F238E27FC236}">
                      <a16:creationId xmlns:a16="http://schemas.microsoft.com/office/drawing/2014/main" id="{4CDBB3DD-C935-5C37-70E0-9E93E6A79EF1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14749199" y="4737575"/>
                  <a:ext cx="365040" cy="33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3" name="Tinta 12">
                  <a:extLst>
                    <a:ext uri="{FF2B5EF4-FFF2-40B4-BE49-F238E27FC236}">
                      <a16:creationId xmlns:a16="http://schemas.microsoft.com/office/drawing/2014/main" id="{0686DE87-371B-4995-8652-7E805B428A50}"/>
                    </a:ext>
                  </a:extLst>
                </p14:cNvPr>
                <p14:cNvContentPartPr/>
                <p14:nvPr/>
              </p14:nvContentPartPr>
              <p14:xfrm>
                <a:off x="14792759" y="4751615"/>
                <a:ext cx="315720" cy="456840"/>
              </p14:xfrm>
            </p:contentPart>
          </mc:Choice>
          <mc:Fallback>
            <p:pic>
              <p:nvPicPr>
                <p:cNvPr id="13" name="Tinta 12">
                  <a:extLst>
                    <a:ext uri="{FF2B5EF4-FFF2-40B4-BE49-F238E27FC236}">
                      <a16:creationId xmlns:a16="http://schemas.microsoft.com/office/drawing/2014/main" id="{0686DE87-371B-4995-8652-7E805B428A50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14756759" y="4715615"/>
                  <a:ext cx="387360" cy="52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4" name="Tinta 13">
                  <a:extLst>
                    <a:ext uri="{FF2B5EF4-FFF2-40B4-BE49-F238E27FC236}">
                      <a16:creationId xmlns:a16="http://schemas.microsoft.com/office/drawing/2014/main" id="{EC033070-B011-76C9-D87F-0D3611299EEC}"/>
                    </a:ext>
                  </a:extLst>
                </p14:cNvPr>
                <p14:cNvContentPartPr/>
                <p14:nvPr/>
              </p14:nvContentPartPr>
              <p14:xfrm>
                <a:off x="15923159" y="3965735"/>
                <a:ext cx="533160" cy="83880"/>
              </p14:xfrm>
            </p:contentPart>
          </mc:Choice>
          <mc:Fallback>
            <p:pic>
              <p:nvPicPr>
                <p:cNvPr id="14" name="Tinta 13">
                  <a:extLst>
                    <a:ext uri="{FF2B5EF4-FFF2-40B4-BE49-F238E27FC236}">
                      <a16:creationId xmlns:a16="http://schemas.microsoft.com/office/drawing/2014/main" id="{EC033070-B011-76C9-D87F-0D3611299EEC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15887159" y="3929735"/>
                  <a:ext cx="604800" cy="15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5" name="Tinta 14">
                  <a:extLst>
                    <a:ext uri="{FF2B5EF4-FFF2-40B4-BE49-F238E27FC236}">
                      <a16:creationId xmlns:a16="http://schemas.microsoft.com/office/drawing/2014/main" id="{FA95D1BC-6D6D-8F01-FB8E-9408EFFD391D}"/>
                    </a:ext>
                  </a:extLst>
                </p14:cNvPr>
                <p14:cNvContentPartPr/>
                <p14:nvPr/>
              </p14:nvContentPartPr>
              <p14:xfrm>
                <a:off x="15979679" y="3972935"/>
                <a:ext cx="514800" cy="342720"/>
              </p14:xfrm>
            </p:contentPart>
          </mc:Choice>
          <mc:Fallback>
            <p:pic>
              <p:nvPicPr>
                <p:cNvPr id="15" name="Tinta 14">
                  <a:extLst>
                    <a:ext uri="{FF2B5EF4-FFF2-40B4-BE49-F238E27FC236}">
                      <a16:creationId xmlns:a16="http://schemas.microsoft.com/office/drawing/2014/main" id="{FA95D1BC-6D6D-8F01-FB8E-9408EFFD391D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5944039" y="3937295"/>
                  <a:ext cx="586440" cy="41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6" name="Tinta 15">
                  <a:extLst>
                    <a:ext uri="{FF2B5EF4-FFF2-40B4-BE49-F238E27FC236}">
                      <a16:creationId xmlns:a16="http://schemas.microsoft.com/office/drawing/2014/main" id="{89AB7B16-195E-4242-5067-BAA2AEFC73ED}"/>
                    </a:ext>
                  </a:extLst>
                </p14:cNvPr>
                <p14:cNvContentPartPr/>
                <p14:nvPr/>
              </p14:nvContentPartPr>
              <p14:xfrm>
                <a:off x="16106759" y="3881855"/>
                <a:ext cx="235800" cy="389520"/>
              </p14:xfrm>
            </p:contentPart>
          </mc:Choice>
          <mc:Fallback>
            <p:pic>
              <p:nvPicPr>
                <p:cNvPr id="16" name="Tinta 15">
                  <a:extLst>
                    <a:ext uri="{FF2B5EF4-FFF2-40B4-BE49-F238E27FC236}">
                      <a16:creationId xmlns:a16="http://schemas.microsoft.com/office/drawing/2014/main" id="{89AB7B16-195E-4242-5067-BAA2AEFC73ED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6071119" y="3845855"/>
                  <a:ext cx="307440" cy="46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7" name="Tinta 16">
                  <a:extLst>
                    <a:ext uri="{FF2B5EF4-FFF2-40B4-BE49-F238E27FC236}">
                      <a16:creationId xmlns:a16="http://schemas.microsoft.com/office/drawing/2014/main" id="{DFF807B0-76F3-AB4A-A490-FC37446378CD}"/>
                    </a:ext>
                  </a:extLst>
                </p14:cNvPr>
                <p14:cNvContentPartPr/>
                <p14:nvPr/>
              </p14:nvContentPartPr>
              <p14:xfrm>
                <a:off x="15923159" y="3953855"/>
                <a:ext cx="213120" cy="316440"/>
              </p14:xfrm>
            </p:contentPart>
          </mc:Choice>
          <mc:Fallback>
            <p:pic>
              <p:nvPicPr>
                <p:cNvPr id="17" name="Tinta 16">
                  <a:extLst>
                    <a:ext uri="{FF2B5EF4-FFF2-40B4-BE49-F238E27FC236}">
                      <a16:creationId xmlns:a16="http://schemas.microsoft.com/office/drawing/2014/main" id="{DFF807B0-76F3-AB4A-A490-FC37446378C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5887159" y="3917855"/>
                  <a:ext cx="284760" cy="38808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8" name="Agrupar 17">
              <a:extLst>
                <a:ext uri="{FF2B5EF4-FFF2-40B4-BE49-F238E27FC236}">
                  <a16:creationId xmlns:a16="http://schemas.microsoft.com/office/drawing/2014/main" id="{77DBED6B-9495-33C1-B7F8-742F7D5D084C}"/>
                </a:ext>
              </a:extLst>
            </p:cNvPr>
            <p:cNvGrpSpPr/>
            <p:nvPr/>
          </p:nvGrpSpPr>
          <p:grpSpPr>
            <a:xfrm>
              <a:off x="13147919" y="1572815"/>
              <a:ext cx="4359240" cy="2031480"/>
              <a:chOff x="6718090" y="1587330"/>
              <a:chExt cx="4359240" cy="20314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6">
                <p14:nvContentPartPr>
                  <p14:cNvPr id="19" name="Tinta 18">
                    <a:extLst>
                      <a:ext uri="{FF2B5EF4-FFF2-40B4-BE49-F238E27FC236}">
                        <a16:creationId xmlns:a16="http://schemas.microsoft.com/office/drawing/2014/main" id="{82DA0F44-D6E7-D568-6311-09F1A4920F8F}"/>
                      </a:ext>
                    </a:extLst>
                  </p14:cNvPr>
                  <p14:cNvContentPartPr/>
                  <p14:nvPr/>
                </p14:nvContentPartPr>
                <p14:xfrm>
                  <a:off x="6972250" y="2946330"/>
                  <a:ext cx="907200" cy="6840"/>
                </p14:xfrm>
              </p:contentPart>
            </mc:Choice>
            <mc:Fallback>
              <p:pic>
                <p:nvPicPr>
                  <p:cNvPr id="19" name="Tinta 18">
                    <a:extLst>
                      <a:ext uri="{FF2B5EF4-FFF2-40B4-BE49-F238E27FC236}">
                        <a16:creationId xmlns:a16="http://schemas.microsoft.com/office/drawing/2014/main" id="{82DA0F44-D6E7-D568-6311-09F1A4920F8F}"/>
                      </a:ext>
                    </a:extLst>
                  </p:cNvPr>
                  <p:cNvPicPr/>
                  <p:nvPr/>
                </p:nvPicPr>
                <p:blipFill>
                  <a:blip r:embed="rId27"/>
                  <a:stretch>
                    <a:fillRect/>
                  </a:stretch>
                </p:blipFill>
                <p:spPr>
                  <a:xfrm>
                    <a:off x="6936250" y="2910690"/>
                    <a:ext cx="978840" cy="78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8">
                <p14:nvContentPartPr>
                  <p14:cNvPr id="23" name="Tinta 22">
                    <a:extLst>
                      <a:ext uri="{FF2B5EF4-FFF2-40B4-BE49-F238E27FC236}">
                        <a16:creationId xmlns:a16="http://schemas.microsoft.com/office/drawing/2014/main" id="{6F469676-BE88-67AF-D8E8-8B893805E88D}"/>
                      </a:ext>
                    </a:extLst>
                  </p14:cNvPr>
                  <p14:cNvContentPartPr/>
                  <p14:nvPr/>
                </p14:nvContentPartPr>
                <p14:xfrm>
                  <a:off x="7010050" y="3016170"/>
                  <a:ext cx="1293840" cy="46800"/>
                </p14:xfrm>
              </p:contentPart>
            </mc:Choice>
            <mc:Fallback>
              <p:pic>
                <p:nvPicPr>
                  <p:cNvPr id="23" name="Tinta 22">
                    <a:extLst>
                      <a:ext uri="{FF2B5EF4-FFF2-40B4-BE49-F238E27FC236}">
                        <a16:creationId xmlns:a16="http://schemas.microsoft.com/office/drawing/2014/main" id="{6F469676-BE88-67AF-D8E8-8B893805E88D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6974410" y="2980170"/>
                    <a:ext cx="1365480" cy="118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0">
                <p14:nvContentPartPr>
                  <p14:cNvPr id="24" name="Tinta 23">
                    <a:extLst>
                      <a:ext uri="{FF2B5EF4-FFF2-40B4-BE49-F238E27FC236}">
                        <a16:creationId xmlns:a16="http://schemas.microsoft.com/office/drawing/2014/main" id="{D836317B-67B6-E218-F793-2E111558602F}"/>
                      </a:ext>
                    </a:extLst>
                  </p14:cNvPr>
                  <p14:cNvContentPartPr/>
                  <p14:nvPr/>
                </p14:nvContentPartPr>
                <p14:xfrm>
                  <a:off x="7162690" y="3263130"/>
                  <a:ext cx="1280160" cy="14040"/>
                </p14:xfrm>
              </p:contentPart>
            </mc:Choice>
            <mc:Fallback>
              <p:pic>
                <p:nvPicPr>
                  <p:cNvPr id="24" name="Tinta 23">
                    <a:extLst>
                      <a:ext uri="{FF2B5EF4-FFF2-40B4-BE49-F238E27FC236}">
                        <a16:creationId xmlns:a16="http://schemas.microsoft.com/office/drawing/2014/main" id="{D836317B-67B6-E218-F793-2E111558602F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7127050" y="3227490"/>
                    <a:ext cx="1351800" cy="85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2">
                <p14:nvContentPartPr>
                  <p14:cNvPr id="25" name="Tinta 24">
                    <a:extLst>
                      <a:ext uri="{FF2B5EF4-FFF2-40B4-BE49-F238E27FC236}">
                        <a16:creationId xmlns:a16="http://schemas.microsoft.com/office/drawing/2014/main" id="{E8048B65-FD1B-CAAF-1F34-7DDAF802DE0C}"/>
                      </a:ext>
                    </a:extLst>
                  </p14:cNvPr>
                  <p14:cNvContentPartPr/>
                  <p14:nvPr/>
                </p14:nvContentPartPr>
                <p14:xfrm>
                  <a:off x="7642570" y="2908170"/>
                  <a:ext cx="818640" cy="596880"/>
                </p14:xfrm>
              </p:contentPart>
            </mc:Choice>
            <mc:Fallback>
              <p:pic>
                <p:nvPicPr>
                  <p:cNvPr id="25" name="Tinta 24">
                    <a:extLst>
                      <a:ext uri="{FF2B5EF4-FFF2-40B4-BE49-F238E27FC236}">
                        <a16:creationId xmlns:a16="http://schemas.microsoft.com/office/drawing/2014/main" id="{E8048B65-FD1B-CAAF-1F34-7DDAF802DE0C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7606930" y="2872170"/>
                    <a:ext cx="890280" cy="668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4">
                <p14:nvContentPartPr>
                  <p14:cNvPr id="26" name="Tinta 25">
                    <a:extLst>
                      <a:ext uri="{FF2B5EF4-FFF2-40B4-BE49-F238E27FC236}">
                        <a16:creationId xmlns:a16="http://schemas.microsoft.com/office/drawing/2014/main" id="{582F7585-7505-3EA5-3092-967E8E104F21}"/>
                      </a:ext>
                    </a:extLst>
                  </p14:cNvPr>
                  <p14:cNvContentPartPr/>
                  <p14:nvPr/>
                </p14:nvContentPartPr>
                <p14:xfrm>
                  <a:off x="7331530" y="2876490"/>
                  <a:ext cx="777600" cy="673200"/>
                </p14:xfrm>
              </p:contentPart>
            </mc:Choice>
            <mc:Fallback>
              <p:pic>
                <p:nvPicPr>
                  <p:cNvPr id="26" name="Tinta 25">
                    <a:extLst>
                      <a:ext uri="{FF2B5EF4-FFF2-40B4-BE49-F238E27FC236}">
                        <a16:creationId xmlns:a16="http://schemas.microsoft.com/office/drawing/2014/main" id="{582F7585-7505-3EA5-3092-967E8E104F21}"/>
                      </a:ext>
                    </a:extLst>
                  </p:cNvPr>
                  <p:cNvPicPr/>
                  <p:nvPr/>
                </p:nvPicPr>
                <p:blipFill>
                  <a:blip r:embed="rId35"/>
                  <a:stretch>
                    <a:fillRect/>
                  </a:stretch>
                </p:blipFill>
                <p:spPr>
                  <a:xfrm>
                    <a:off x="7295530" y="2840490"/>
                    <a:ext cx="849240" cy="744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6">
                <p14:nvContentPartPr>
                  <p14:cNvPr id="27" name="Tinta 26">
                    <a:extLst>
                      <a:ext uri="{FF2B5EF4-FFF2-40B4-BE49-F238E27FC236}">
                        <a16:creationId xmlns:a16="http://schemas.microsoft.com/office/drawing/2014/main" id="{899BBD50-A5DE-C873-F954-4E1A3F991389}"/>
                      </a:ext>
                    </a:extLst>
                  </p14:cNvPr>
                  <p14:cNvContentPartPr/>
                  <p14:nvPr/>
                </p14:nvContentPartPr>
                <p14:xfrm>
                  <a:off x="6880090" y="2787570"/>
                  <a:ext cx="873360" cy="755280"/>
                </p14:xfrm>
              </p:contentPart>
            </mc:Choice>
            <mc:Fallback>
              <p:pic>
                <p:nvPicPr>
                  <p:cNvPr id="27" name="Tinta 26">
                    <a:extLst>
                      <a:ext uri="{FF2B5EF4-FFF2-40B4-BE49-F238E27FC236}">
                        <a16:creationId xmlns:a16="http://schemas.microsoft.com/office/drawing/2014/main" id="{899BBD50-A5DE-C873-F954-4E1A3F991389}"/>
                      </a:ext>
                    </a:extLst>
                  </p:cNvPr>
                  <p:cNvPicPr/>
                  <p:nvPr/>
                </p:nvPicPr>
                <p:blipFill>
                  <a:blip r:embed="rId37"/>
                  <a:stretch>
                    <a:fillRect/>
                  </a:stretch>
                </p:blipFill>
                <p:spPr>
                  <a:xfrm>
                    <a:off x="6844450" y="2751570"/>
                    <a:ext cx="945000" cy="826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">
                <p14:nvContentPartPr>
                  <p14:cNvPr id="28" name="Tinta 27">
                    <a:extLst>
                      <a:ext uri="{FF2B5EF4-FFF2-40B4-BE49-F238E27FC236}">
                        <a16:creationId xmlns:a16="http://schemas.microsoft.com/office/drawing/2014/main" id="{2953B072-888B-675A-0008-7643EA5F8993}"/>
                      </a:ext>
                    </a:extLst>
                  </p14:cNvPr>
                  <p14:cNvContentPartPr/>
                  <p14:nvPr/>
                </p14:nvContentPartPr>
                <p14:xfrm>
                  <a:off x="9036850" y="1587330"/>
                  <a:ext cx="2040480" cy="1000080"/>
                </p14:xfrm>
              </p:contentPart>
            </mc:Choice>
            <mc:Fallback>
              <p:pic>
                <p:nvPicPr>
                  <p:cNvPr id="28" name="Tinta 27">
                    <a:extLst>
                      <a:ext uri="{FF2B5EF4-FFF2-40B4-BE49-F238E27FC236}">
                        <a16:creationId xmlns:a16="http://schemas.microsoft.com/office/drawing/2014/main" id="{2953B072-888B-675A-0008-7643EA5F8993}"/>
                      </a:ext>
                    </a:extLst>
                  </p:cNvPr>
                  <p:cNvPicPr/>
                  <p:nvPr/>
                </p:nvPicPr>
                <p:blipFill>
                  <a:blip r:embed="rId39"/>
                  <a:stretch>
                    <a:fillRect/>
                  </a:stretch>
                </p:blipFill>
                <p:spPr>
                  <a:xfrm>
                    <a:off x="9000850" y="1551330"/>
                    <a:ext cx="2112120" cy="1071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">
                <p14:nvContentPartPr>
                  <p14:cNvPr id="29" name="Tinta 28">
                    <a:extLst>
                      <a:ext uri="{FF2B5EF4-FFF2-40B4-BE49-F238E27FC236}">
                        <a16:creationId xmlns:a16="http://schemas.microsoft.com/office/drawing/2014/main" id="{83CB0742-9EC7-0130-EA02-28B35572D909}"/>
                      </a:ext>
                    </a:extLst>
                  </p14:cNvPr>
                  <p14:cNvContentPartPr/>
                  <p14:nvPr/>
                </p14:nvContentPartPr>
                <p14:xfrm>
                  <a:off x="9215410" y="2933370"/>
                  <a:ext cx="741600" cy="414360"/>
                </p14:xfrm>
              </p:contentPart>
            </mc:Choice>
            <mc:Fallback>
              <p:pic>
                <p:nvPicPr>
                  <p:cNvPr id="29" name="Tinta 28">
                    <a:extLst>
                      <a:ext uri="{FF2B5EF4-FFF2-40B4-BE49-F238E27FC236}">
                        <a16:creationId xmlns:a16="http://schemas.microsoft.com/office/drawing/2014/main" id="{83CB0742-9EC7-0130-EA02-28B35572D909}"/>
                      </a:ext>
                    </a:extLst>
                  </p:cNvPr>
                  <p:cNvPicPr/>
                  <p:nvPr/>
                </p:nvPicPr>
                <p:blipFill>
                  <a:blip r:embed="rId41"/>
                  <a:stretch>
                    <a:fillRect/>
                  </a:stretch>
                </p:blipFill>
                <p:spPr>
                  <a:xfrm>
                    <a:off x="9179410" y="2897730"/>
                    <a:ext cx="813240" cy="48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2">
                <p14:nvContentPartPr>
                  <p14:cNvPr id="30" name="Tinta 29">
                    <a:extLst>
                      <a:ext uri="{FF2B5EF4-FFF2-40B4-BE49-F238E27FC236}">
                        <a16:creationId xmlns:a16="http://schemas.microsoft.com/office/drawing/2014/main" id="{0BA015A5-CC31-657C-79A4-0ED9D70E1A7B}"/>
                      </a:ext>
                    </a:extLst>
                  </p14:cNvPr>
                  <p14:cNvContentPartPr/>
                  <p14:nvPr/>
                </p14:nvContentPartPr>
                <p14:xfrm>
                  <a:off x="10021810" y="3201570"/>
                  <a:ext cx="768600" cy="241920"/>
                </p14:xfrm>
              </p:contentPart>
            </mc:Choice>
            <mc:Fallback>
              <p:pic>
                <p:nvPicPr>
                  <p:cNvPr id="30" name="Tinta 29">
                    <a:extLst>
                      <a:ext uri="{FF2B5EF4-FFF2-40B4-BE49-F238E27FC236}">
                        <a16:creationId xmlns:a16="http://schemas.microsoft.com/office/drawing/2014/main" id="{0BA015A5-CC31-657C-79A4-0ED9D70E1A7B}"/>
                      </a:ext>
                    </a:extLst>
                  </p:cNvPr>
                  <p:cNvPicPr/>
                  <p:nvPr/>
                </p:nvPicPr>
                <p:blipFill>
                  <a:blip r:embed="rId43"/>
                  <a:stretch>
                    <a:fillRect/>
                  </a:stretch>
                </p:blipFill>
                <p:spPr>
                  <a:xfrm>
                    <a:off x="9985810" y="3165570"/>
                    <a:ext cx="840240" cy="313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4">
                <p14:nvContentPartPr>
                  <p14:cNvPr id="31" name="Tinta 30">
                    <a:extLst>
                      <a:ext uri="{FF2B5EF4-FFF2-40B4-BE49-F238E27FC236}">
                        <a16:creationId xmlns:a16="http://schemas.microsoft.com/office/drawing/2014/main" id="{6B41CF0F-88D1-5C06-4C0F-4B5C2923A71A}"/>
                      </a:ext>
                    </a:extLst>
                  </p14:cNvPr>
                  <p14:cNvContentPartPr/>
                  <p14:nvPr/>
                </p14:nvContentPartPr>
                <p14:xfrm>
                  <a:off x="10076530" y="3016170"/>
                  <a:ext cx="578880" cy="602640"/>
                </p14:xfrm>
              </p:contentPart>
            </mc:Choice>
            <mc:Fallback>
              <p:pic>
                <p:nvPicPr>
                  <p:cNvPr id="31" name="Tinta 30">
                    <a:extLst>
                      <a:ext uri="{FF2B5EF4-FFF2-40B4-BE49-F238E27FC236}">
                        <a16:creationId xmlns:a16="http://schemas.microsoft.com/office/drawing/2014/main" id="{6B41CF0F-88D1-5C06-4C0F-4B5C2923A71A}"/>
                      </a:ext>
                    </a:extLst>
                  </p:cNvPr>
                  <p:cNvPicPr/>
                  <p:nvPr/>
                </p:nvPicPr>
                <p:blipFill>
                  <a:blip r:embed="rId45"/>
                  <a:stretch>
                    <a:fillRect/>
                  </a:stretch>
                </p:blipFill>
                <p:spPr>
                  <a:xfrm>
                    <a:off x="10040890" y="2980170"/>
                    <a:ext cx="650520" cy="674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6">
                <p14:nvContentPartPr>
                  <p14:cNvPr id="32" name="Tinta 31">
                    <a:extLst>
                      <a:ext uri="{FF2B5EF4-FFF2-40B4-BE49-F238E27FC236}">
                        <a16:creationId xmlns:a16="http://schemas.microsoft.com/office/drawing/2014/main" id="{8FB68A63-6E17-CFA7-E416-BD84D7667DB1}"/>
                      </a:ext>
                    </a:extLst>
                  </p14:cNvPr>
                  <p14:cNvContentPartPr/>
                  <p14:nvPr/>
                </p14:nvContentPartPr>
                <p14:xfrm>
                  <a:off x="6768490" y="1765170"/>
                  <a:ext cx="293040" cy="324720"/>
                </p14:xfrm>
              </p:contentPart>
            </mc:Choice>
            <mc:Fallback>
              <p:pic>
                <p:nvPicPr>
                  <p:cNvPr id="32" name="Tinta 31">
                    <a:extLst>
                      <a:ext uri="{FF2B5EF4-FFF2-40B4-BE49-F238E27FC236}">
                        <a16:creationId xmlns:a16="http://schemas.microsoft.com/office/drawing/2014/main" id="{8FB68A63-6E17-CFA7-E416-BD84D7667DB1}"/>
                      </a:ext>
                    </a:extLst>
                  </p:cNvPr>
                  <p:cNvPicPr/>
                  <p:nvPr/>
                </p:nvPicPr>
                <p:blipFill>
                  <a:blip r:embed="rId47"/>
                  <a:stretch>
                    <a:fillRect/>
                  </a:stretch>
                </p:blipFill>
                <p:spPr>
                  <a:xfrm>
                    <a:off x="6732490" y="1729170"/>
                    <a:ext cx="364680" cy="396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8">
                <p14:nvContentPartPr>
                  <p14:cNvPr id="33" name="Tinta 32">
                    <a:extLst>
                      <a:ext uri="{FF2B5EF4-FFF2-40B4-BE49-F238E27FC236}">
                        <a16:creationId xmlns:a16="http://schemas.microsoft.com/office/drawing/2014/main" id="{8506D0B6-B015-1F87-394D-F7BE53649F29}"/>
                      </a:ext>
                    </a:extLst>
                  </p14:cNvPr>
                  <p14:cNvContentPartPr/>
                  <p14:nvPr/>
                </p14:nvContentPartPr>
                <p14:xfrm>
                  <a:off x="6836890" y="1778130"/>
                  <a:ext cx="389520" cy="512640"/>
                </p14:xfrm>
              </p:contentPart>
            </mc:Choice>
            <mc:Fallback>
              <p:pic>
                <p:nvPicPr>
                  <p:cNvPr id="33" name="Tinta 32">
                    <a:extLst>
                      <a:ext uri="{FF2B5EF4-FFF2-40B4-BE49-F238E27FC236}">
                        <a16:creationId xmlns:a16="http://schemas.microsoft.com/office/drawing/2014/main" id="{8506D0B6-B015-1F87-394D-F7BE53649F29}"/>
                      </a:ext>
                    </a:extLst>
                  </p:cNvPr>
                  <p:cNvPicPr/>
                  <p:nvPr/>
                </p:nvPicPr>
                <p:blipFill>
                  <a:blip r:embed="rId49"/>
                  <a:stretch>
                    <a:fillRect/>
                  </a:stretch>
                </p:blipFill>
                <p:spPr>
                  <a:xfrm>
                    <a:off x="6801250" y="1742130"/>
                    <a:ext cx="461160" cy="584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0">
                <p14:nvContentPartPr>
                  <p14:cNvPr id="34" name="Tinta 33">
                    <a:extLst>
                      <a:ext uri="{FF2B5EF4-FFF2-40B4-BE49-F238E27FC236}">
                        <a16:creationId xmlns:a16="http://schemas.microsoft.com/office/drawing/2014/main" id="{40B7E035-2A3D-57D9-DC42-91595915982E}"/>
                      </a:ext>
                    </a:extLst>
                  </p14:cNvPr>
                  <p14:cNvContentPartPr/>
                  <p14:nvPr/>
                </p14:nvContentPartPr>
                <p14:xfrm>
                  <a:off x="7562650" y="2222370"/>
                  <a:ext cx="360" cy="360"/>
                </p14:xfrm>
              </p:contentPart>
            </mc:Choice>
            <mc:Fallback>
              <p:pic>
                <p:nvPicPr>
                  <p:cNvPr id="34" name="Tinta 33">
                    <a:extLst>
                      <a:ext uri="{FF2B5EF4-FFF2-40B4-BE49-F238E27FC236}">
                        <a16:creationId xmlns:a16="http://schemas.microsoft.com/office/drawing/2014/main" id="{40B7E035-2A3D-57D9-DC42-91595915982E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7526650" y="218673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2">
                <p14:nvContentPartPr>
                  <p14:cNvPr id="35" name="Tinta 34">
                    <a:extLst>
                      <a:ext uri="{FF2B5EF4-FFF2-40B4-BE49-F238E27FC236}">
                        <a16:creationId xmlns:a16="http://schemas.microsoft.com/office/drawing/2014/main" id="{643E90F5-469F-763F-A598-5311A338D5C1}"/>
                      </a:ext>
                    </a:extLst>
                  </p14:cNvPr>
                  <p14:cNvContentPartPr/>
                  <p14:nvPr/>
                </p14:nvContentPartPr>
                <p14:xfrm>
                  <a:off x="6876490" y="1796850"/>
                  <a:ext cx="444240" cy="472680"/>
                </p14:xfrm>
              </p:contentPart>
            </mc:Choice>
            <mc:Fallback>
              <p:pic>
                <p:nvPicPr>
                  <p:cNvPr id="35" name="Tinta 34">
                    <a:extLst>
                      <a:ext uri="{FF2B5EF4-FFF2-40B4-BE49-F238E27FC236}">
                        <a16:creationId xmlns:a16="http://schemas.microsoft.com/office/drawing/2014/main" id="{643E90F5-469F-763F-A598-5311A338D5C1}"/>
                      </a:ext>
                    </a:extLst>
                  </p:cNvPr>
                  <p:cNvPicPr/>
                  <p:nvPr/>
                </p:nvPicPr>
                <p:blipFill>
                  <a:blip r:embed="rId53"/>
                  <a:stretch>
                    <a:fillRect/>
                  </a:stretch>
                </p:blipFill>
                <p:spPr>
                  <a:xfrm>
                    <a:off x="6840850" y="1760850"/>
                    <a:ext cx="515880" cy="544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4">
                <p14:nvContentPartPr>
                  <p14:cNvPr id="36" name="Tinta 35">
                    <a:extLst>
                      <a:ext uri="{FF2B5EF4-FFF2-40B4-BE49-F238E27FC236}">
                        <a16:creationId xmlns:a16="http://schemas.microsoft.com/office/drawing/2014/main" id="{38471060-00A1-6A30-3DDE-8FB63C3E4543}"/>
                      </a:ext>
                    </a:extLst>
                  </p14:cNvPr>
                  <p14:cNvContentPartPr/>
                  <p14:nvPr/>
                </p14:nvContentPartPr>
                <p14:xfrm>
                  <a:off x="6718090" y="1968210"/>
                  <a:ext cx="842040" cy="593640"/>
                </p14:xfrm>
              </p:contentPart>
            </mc:Choice>
            <mc:Fallback>
              <p:pic>
                <p:nvPicPr>
                  <p:cNvPr id="36" name="Tinta 35">
                    <a:extLst>
                      <a:ext uri="{FF2B5EF4-FFF2-40B4-BE49-F238E27FC236}">
                        <a16:creationId xmlns:a16="http://schemas.microsoft.com/office/drawing/2014/main" id="{38471060-00A1-6A30-3DDE-8FB63C3E4543}"/>
                      </a:ext>
                    </a:extLst>
                  </p:cNvPr>
                  <p:cNvPicPr/>
                  <p:nvPr/>
                </p:nvPicPr>
                <p:blipFill>
                  <a:blip r:embed="rId55"/>
                  <a:stretch>
                    <a:fillRect/>
                  </a:stretch>
                </p:blipFill>
                <p:spPr>
                  <a:xfrm>
                    <a:off x="6682450" y="1932210"/>
                    <a:ext cx="913680" cy="665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6">
                <p14:nvContentPartPr>
                  <p14:cNvPr id="37" name="Tinta 36">
                    <a:extLst>
                      <a:ext uri="{FF2B5EF4-FFF2-40B4-BE49-F238E27FC236}">
                        <a16:creationId xmlns:a16="http://schemas.microsoft.com/office/drawing/2014/main" id="{EFDDB2D6-B7F4-0C75-E16D-FD988EC496E1}"/>
                      </a:ext>
                    </a:extLst>
                  </p14:cNvPr>
                  <p14:cNvContentPartPr/>
                  <p14:nvPr/>
                </p14:nvContentPartPr>
                <p14:xfrm>
                  <a:off x="7029490" y="1778130"/>
                  <a:ext cx="615600" cy="541800"/>
                </p14:xfrm>
              </p:contentPart>
            </mc:Choice>
            <mc:Fallback>
              <p:pic>
                <p:nvPicPr>
                  <p:cNvPr id="37" name="Tinta 36">
                    <a:extLst>
                      <a:ext uri="{FF2B5EF4-FFF2-40B4-BE49-F238E27FC236}">
                        <a16:creationId xmlns:a16="http://schemas.microsoft.com/office/drawing/2014/main" id="{EFDDB2D6-B7F4-0C75-E16D-FD988EC496E1}"/>
                      </a:ext>
                    </a:extLst>
                  </p:cNvPr>
                  <p:cNvPicPr/>
                  <p:nvPr/>
                </p:nvPicPr>
                <p:blipFill>
                  <a:blip r:embed="rId57"/>
                  <a:stretch>
                    <a:fillRect/>
                  </a:stretch>
                </p:blipFill>
                <p:spPr>
                  <a:xfrm>
                    <a:off x="6993490" y="1742130"/>
                    <a:ext cx="687240" cy="613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8">
                <p14:nvContentPartPr>
                  <p14:cNvPr id="38" name="Tinta 37">
                    <a:extLst>
                      <a:ext uri="{FF2B5EF4-FFF2-40B4-BE49-F238E27FC236}">
                        <a16:creationId xmlns:a16="http://schemas.microsoft.com/office/drawing/2014/main" id="{49D1E772-3D63-6683-2525-A477395826D3}"/>
                      </a:ext>
                    </a:extLst>
                  </p14:cNvPr>
                  <p14:cNvContentPartPr/>
                  <p14:nvPr/>
                </p14:nvContentPartPr>
                <p14:xfrm>
                  <a:off x="7822210" y="2101410"/>
                  <a:ext cx="470880" cy="486720"/>
                </p14:xfrm>
              </p:contentPart>
            </mc:Choice>
            <mc:Fallback>
              <p:pic>
                <p:nvPicPr>
                  <p:cNvPr id="38" name="Tinta 37">
                    <a:extLst>
                      <a:ext uri="{FF2B5EF4-FFF2-40B4-BE49-F238E27FC236}">
                        <a16:creationId xmlns:a16="http://schemas.microsoft.com/office/drawing/2014/main" id="{49D1E772-3D63-6683-2525-A477395826D3}"/>
                      </a:ext>
                    </a:extLst>
                  </p:cNvPr>
                  <p:cNvPicPr/>
                  <p:nvPr/>
                </p:nvPicPr>
                <p:blipFill>
                  <a:blip r:embed="rId59"/>
                  <a:stretch>
                    <a:fillRect/>
                  </a:stretch>
                </p:blipFill>
                <p:spPr>
                  <a:xfrm>
                    <a:off x="7786570" y="2065770"/>
                    <a:ext cx="542520" cy="558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0">
                <p14:nvContentPartPr>
                  <p14:cNvPr id="39" name="Tinta 38">
                    <a:extLst>
                      <a:ext uri="{FF2B5EF4-FFF2-40B4-BE49-F238E27FC236}">
                        <a16:creationId xmlns:a16="http://schemas.microsoft.com/office/drawing/2014/main" id="{F407B4E2-0738-533A-EC29-7CD6E37C1107}"/>
                      </a:ext>
                    </a:extLst>
                  </p14:cNvPr>
                  <p14:cNvContentPartPr/>
                  <p14:nvPr/>
                </p14:nvContentPartPr>
                <p14:xfrm>
                  <a:off x="7894930" y="2266650"/>
                  <a:ext cx="531360" cy="362880"/>
                </p14:xfrm>
              </p:contentPart>
            </mc:Choice>
            <mc:Fallback>
              <p:pic>
                <p:nvPicPr>
                  <p:cNvPr id="39" name="Tinta 38">
                    <a:extLst>
                      <a:ext uri="{FF2B5EF4-FFF2-40B4-BE49-F238E27FC236}">
                        <a16:creationId xmlns:a16="http://schemas.microsoft.com/office/drawing/2014/main" id="{F407B4E2-0738-533A-EC29-7CD6E37C1107}"/>
                      </a:ext>
                    </a:extLst>
                  </p:cNvPr>
                  <p:cNvPicPr/>
                  <p:nvPr/>
                </p:nvPicPr>
                <p:blipFill>
                  <a:blip r:embed="rId61"/>
                  <a:stretch>
                    <a:fillRect/>
                  </a:stretch>
                </p:blipFill>
                <p:spPr>
                  <a:xfrm>
                    <a:off x="7859290" y="2231010"/>
                    <a:ext cx="603000" cy="434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2">
                <p14:nvContentPartPr>
                  <p14:cNvPr id="40" name="Tinta 39">
                    <a:extLst>
                      <a:ext uri="{FF2B5EF4-FFF2-40B4-BE49-F238E27FC236}">
                        <a16:creationId xmlns:a16="http://schemas.microsoft.com/office/drawing/2014/main" id="{AD04211D-45F1-CD0A-26E3-1F650DF750AA}"/>
                      </a:ext>
                    </a:extLst>
                  </p14:cNvPr>
                  <p14:cNvContentPartPr/>
                  <p14:nvPr/>
                </p14:nvContentPartPr>
                <p14:xfrm>
                  <a:off x="7834810" y="2526930"/>
                  <a:ext cx="693360" cy="6840"/>
                </p14:xfrm>
              </p:contentPart>
            </mc:Choice>
            <mc:Fallback>
              <p:pic>
                <p:nvPicPr>
                  <p:cNvPr id="40" name="Tinta 39">
                    <a:extLst>
                      <a:ext uri="{FF2B5EF4-FFF2-40B4-BE49-F238E27FC236}">
                        <a16:creationId xmlns:a16="http://schemas.microsoft.com/office/drawing/2014/main" id="{AD04211D-45F1-CD0A-26E3-1F650DF750AA}"/>
                      </a:ext>
                    </a:extLst>
                  </p:cNvPr>
                  <p:cNvPicPr/>
                  <p:nvPr/>
                </p:nvPicPr>
                <p:blipFill>
                  <a:blip r:embed="rId63"/>
                  <a:stretch>
                    <a:fillRect/>
                  </a:stretch>
                </p:blipFill>
                <p:spPr>
                  <a:xfrm>
                    <a:off x="7799170" y="2491290"/>
                    <a:ext cx="765000" cy="78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4">
                <p14:nvContentPartPr>
                  <p14:cNvPr id="41" name="Tinta 40">
                    <a:extLst>
                      <a:ext uri="{FF2B5EF4-FFF2-40B4-BE49-F238E27FC236}">
                        <a16:creationId xmlns:a16="http://schemas.microsoft.com/office/drawing/2014/main" id="{B6754724-4BAD-0FFC-9D73-BC49160599A3}"/>
                      </a:ext>
                    </a:extLst>
                  </p14:cNvPr>
                  <p14:cNvContentPartPr/>
                  <p14:nvPr/>
                </p14:nvContentPartPr>
                <p14:xfrm>
                  <a:off x="9156730" y="3543210"/>
                  <a:ext cx="360" cy="360"/>
                </p14:xfrm>
              </p:contentPart>
            </mc:Choice>
            <mc:Fallback>
              <p:pic>
                <p:nvPicPr>
                  <p:cNvPr id="41" name="Tinta 40">
                    <a:extLst>
                      <a:ext uri="{FF2B5EF4-FFF2-40B4-BE49-F238E27FC236}">
                        <a16:creationId xmlns:a16="http://schemas.microsoft.com/office/drawing/2014/main" id="{B6754724-4BAD-0FFC-9D73-BC49160599A3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9120730" y="350721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5">
                <p14:nvContentPartPr>
                  <p14:cNvPr id="42" name="Tinta 41">
                    <a:extLst>
                      <a:ext uri="{FF2B5EF4-FFF2-40B4-BE49-F238E27FC236}">
                        <a16:creationId xmlns:a16="http://schemas.microsoft.com/office/drawing/2014/main" id="{A30811F7-7539-DC8C-BDB9-8F0904B5BAD7}"/>
                      </a:ext>
                    </a:extLst>
                  </p14:cNvPr>
                  <p14:cNvContentPartPr/>
                  <p14:nvPr/>
                </p14:nvContentPartPr>
                <p14:xfrm>
                  <a:off x="9035770" y="3473370"/>
                  <a:ext cx="360" cy="360"/>
                </p14:xfrm>
              </p:contentPart>
            </mc:Choice>
            <mc:Fallback>
              <p:pic>
                <p:nvPicPr>
                  <p:cNvPr id="42" name="Tinta 41">
                    <a:extLst>
                      <a:ext uri="{FF2B5EF4-FFF2-40B4-BE49-F238E27FC236}">
                        <a16:creationId xmlns:a16="http://schemas.microsoft.com/office/drawing/2014/main" id="{A30811F7-7539-DC8C-BDB9-8F0904B5BAD7}"/>
                      </a:ext>
                    </a:extLst>
                  </p:cNvPr>
                  <p:cNvPicPr/>
                  <p:nvPr/>
                </p:nvPicPr>
                <p:blipFill>
                  <a:blip r:embed="rId51"/>
                  <a:stretch>
                    <a:fillRect/>
                  </a:stretch>
                </p:blipFill>
                <p:spPr>
                  <a:xfrm>
                    <a:off x="8999770" y="3437730"/>
                    <a:ext cx="72000" cy="7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6">
                <p14:nvContentPartPr>
                  <p14:cNvPr id="43" name="Tinta 42">
                    <a:extLst>
                      <a:ext uri="{FF2B5EF4-FFF2-40B4-BE49-F238E27FC236}">
                        <a16:creationId xmlns:a16="http://schemas.microsoft.com/office/drawing/2014/main" id="{DA2ACBFA-ACC4-3358-A0EB-647F0AE65FAD}"/>
                      </a:ext>
                    </a:extLst>
                  </p14:cNvPr>
                  <p14:cNvContentPartPr/>
                  <p14:nvPr/>
                </p14:nvContentPartPr>
                <p14:xfrm>
                  <a:off x="8538970" y="3433770"/>
                  <a:ext cx="497160" cy="39960"/>
                </p14:xfrm>
              </p:contentPart>
            </mc:Choice>
            <mc:Fallback>
              <p:pic>
                <p:nvPicPr>
                  <p:cNvPr id="43" name="Tinta 42">
                    <a:extLst>
                      <a:ext uri="{FF2B5EF4-FFF2-40B4-BE49-F238E27FC236}">
                        <a16:creationId xmlns:a16="http://schemas.microsoft.com/office/drawing/2014/main" id="{DA2ACBFA-ACC4-3358-A0EB-647F0AE65FAD}"/>
                      </a:ext>
                    </a:extLst>
                  </p:cNvPr>
                  <p:cNvPicPr/>
                  <p:nvPr/>
                </p:nvPicPr>
                <p:blipFill>
                  <a:blip r:embed="rId67"/>
                  <a:stretch>
                    <a:fillRect/>
                  </a:stretch>
                </p:blipFill>
                <p:spPr>
                  <a:xfrm>
                    <a:off x="8502970" y="3397770"/>
                    <a:ext cx="568800" cy="111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68">
                <p14:nvContentPartPr>
                  <p14:cNvPr id="44" name="Tinta 43">
                    <a:extLst>
                      <a:ext uri="{FF2B5EF4-FFF2-40B4-BE49-F238E27FC236}">
                        <a16:creationId xmlns:a16="http://schemas.microsoft.com/office/drawing/2014/main" id="{9C2C503A-192D-D3E2-251E-E6BB03F27E15}"/>
                      </a:ext>
                    </a:extLst>
                  </p14:cNvPr>
                  <p14:cNvContentPartPr/>
                  <p14:nvPr/>
                </p14:nvContentPartPr>
                <p14:xfrm>
                  <a:off x="8229370" y="3517650"/>
                  <a:ext cx="836640" cy="54000"/>
                </p14:xfrm>
              </p:contentPart>
            </mc:Choice>
            <mc:Fallback>
              <p:pic>
                <p:nvPicPr>
                  <p:cNvPr id="44" name="Tinta 43">
                    <a:extLst>
                      <a:ext uri="{FF2B5EF4-FFF2-40B4-BE49-F238E27FC236}">
                        <a16:creationId xmlns:a16="http://schemas.microsoft.com/office/drawing/2014/main" id="{9C2C503A-192D-D3E2-251E-E6BB03F27E15}"/>
                      </a:ext>
                    </a:extLst>
                  </p:cNvPr>
                  <p:cNvPicPr/>
                  <p:nvPr/>
                </p:nvPicPr>
                <p:blipFill>
                  <a:blip r:embed="rId69"/>
                  <a:stretch>
                    <a:fillRect/>
                  </a:stretch>
                </p:blipFill>
                <p:spPr>
                  <a:xfrm>
                    <a:off x="8193370" y="3481650"/>
                    <a:ext cx="908280" cy="12564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9390486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BC379C-07F2-C71C-3160-4116E18FA9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167C0F7B-B0BE-42FD-D11C-4A0B5011CD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2587" y="6356416"/>
            <a:ext cx="755467" cy="377104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0F412D04-6D51-377F-3835-062DFA6ABB94}"/>
              </a:ext>
            </a:extLst>
          </p:cNvPr>
          <p:cNvSpPr txBox="1"/>
          <p:nvPr/>
        </p:nvSpPr>
        <p:spPr>
          <a:xfrm>
            <a:off x="0" y="6622788"/>
            <a:ext cx="121919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75000"/>
                  </a:schemeClr>
                </a:solidFill>
                <a:latin typeface="Abadi Extra Light" panose="020B0204020104020204" pitchFamily="34" charset="0"/>
              </a:rPr>
              <a:t>Parte integrante da Lição 3: É tempo de pedir perdão a Deus - Cultura Cristã Kids Online. © 2025 Editora Cultura Cristã. Todos os direitos são reservados. 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06576A6F-D3E3-F9DA-C1B1-8B8EB3795B05}"/>
              </a:ext>
            </a:extLst>
          </p:cNvPr>
          <p:cNvGrpSpPr/>
          <p:nvPr/>
        </p:nvGrpSpPr>
        <p:grpSpPr>
          <a:xfrm>
            <a:off x="576942" y="82701"/>
            <a:ext cx="4622800" cy="6273715"/>
            <a:chOff x="3846286" y="82701"/>
            <a:chExt cx="4622800" cy="6273715"/>
          </a:xfrm>
        </p:grpSpPr>
        <p:pic>
          <p:nvPicPr>
            <p:cNvPr id="3" name="Imagem 2" descr="Forma, Círculo&#10;&#10;Descrição gerada automaticamente">
              <a:extLst>
                <a:ext uri="{FF2B5EF4-FFF2-40B4-BE49-F238E27FC236}">
                  <a16:creationId xmlns:a16="http://schemas.microsoft.com/office/drawing/2014/main" id="{296C905B-1953-F0FD-E184-D08269558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5" t="1975" r="5744" b="8925"/>
            <a:stretch/>
          </p:blipFill>
          <p:spPr>
            <a:xfrm>
              <a:off x="3846286" y="82701"/>
              <a:ext cx="4354287" cy="6110514"/>
            </a:xfrm>
            <a:prstGeom prst="rect">
              <a:avLst/>
            </a:prstGeom>
          </p:spPr>
        </p:pic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396C1679-2517-B2D0-6B36-50B59FD912B2}"/>
                </a:ext>
              </a:extLst>
            </p:cNvPr>
            <p:cNvSpPr/>
            <p:nvPr/>
          </p:nvSpPr>
          <p:spPr>
            <a:xfrm rot="17517724">
              <a:off x="5522686" y="471714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01BC157C-7D2B-3213-91D5-42965F49A6AB}"/>
                </a:ext>
              </a:extLst>
            </p:cNvPr>
            <p:cNvSpPr/>
            <p:nvPr/>
          </p:nvSpPr>
          <p:spPr>
            <a:xfrm rot="17517724">
              <a:off x="7730611" y="4688114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EC34CAB5-2310-4EBF-C152-FC59403A4173}"/>
                </a:ext>
              </a:extLst>
            </p:cNvPr>
            <p:cNvSpPr/>
            <p:nvPr/>
          </p:nvSpPr>
          <p:spPr>
            <a:xfrm>
              <a:off x="7477548" y="6030014"/>
              <a:ext cx="991538" cy="3264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Coração 1">
            <a:extLst>
              <a:ext uri="{FF2B5EF4-FFF2-40B4-BE49-F238E27FC236}">
                <a16:creationId xmlns:a16="http://schemas.microsoft.com/office/drawing/2014/main" id="{163A126D-4A1D-CD17-F7EC-3AA4F4AE19F4}"/>
              </a:ext>
            </a:extLst>
          </p:cNvPr>
          <p:cNvSpPr/>
          <p:nvPr/>
        </p:nvSpPr>
        <p:spPr>
          <a:xfrm>
            <a:off x="5834743" y="1265294"/>
            <a:ext cx="4908550" cy="4327412"/>
          </a:xfrm>
          <a:prstGeom prst="hear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6" name="Tinta 5">
                <a:extLst>
                  <a:ext uri="{FF2B5EF4-FFF2-40B4-BE49-F238E27FC236}">
                    <a16:creationId xmlns:a16="http://schemas.microsoft.com/office/drawing/2014/main" id="{CA0E6B13-DEA9-D69E-B3E4-309345B8D378}"/>
                  </a:ext>
                </a:extLst>
              </p14:cNvPr>
              <p14:cNvContentPartPr/>
              <p14:nvPr/>
            </p14:nvContentPartPr>
            <p14:xfrm>
              <a:off x="8914473" y="2698650"/>
              <a:ext cx="806760" cy="1041480"/>
            </p14:xfrm>
          </p:contentPart>
        </mc:Choice>
        <mc:Fallback>
          <p:pic>
            <p:nvPicPr>
              <p:cNvPr id="6" name="Tinta 5">
                <a:extLst>
                  <a:ext uri="{FF2B5EF4-FFF2-40B4-BE49-F238E27FC236}">
                    <a16:creationId xmlns:a16="http://schemas.microsoft.com/office/drawing/2014/main" id="{CA0E6B13-DEA9-D69E-B3E4-309345B8D378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878473" y="2662650"/>
                <a:ext cx="878400" cy="1113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7" name="Tinta 6">
                <a:extLst>
                  <a:ext uri="{FF2B5EF4-FFF2-40B4-BE49-F238E27FC236}">
                    <a16:creationId xmlns:a16="http://schemas.microsoft.com/office/drawing/2014/main" id="{9C85E93D-26D0-F5E6-E243-DA1C3D4B3853}"/>
                  </a:ext>
                </a:extLst>
              </p14:cNvPr>
              <p14:cNvContentPartPr/>
              <p14:nvPr/>
            </p14:nvContentPartPr>
            <p14:xfrm>
              <a:off x="7396713" y="3896370"/>
              <a:ext cx="1033560" cy="218880"/>
            </p14:xfrm>
          </p:contentPart>
        </mc:Choice>
        <mc:Fallback>
          <p:pic>
            <p:nvPicPr>
              <p:cNvPr id="7" name="Tinta 6">
                <a:extLst>
                  <a:ext uri="{FF2B5EF4-FFF2-40B4-BE49-F238E27FC236}">
                    <a16:creationId xmlns:a16="http://schemas.microsoft.com/office/drawing/2014/main" id="{9C85E93D-26D0-F5E6-E243-DA1C3D4B385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60713" y="3860311"/>
                <a:ext cx="1105200" cy="29063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9" name="Tinta 8">
                <a:extLst>
                  <a:ext uri="{FF2B5EF4-FFF2-40B4-BE49-F238E27FC236}">
                    <a16:creationId xmlns:a16="http://schemas.microsoft.com/office/drawing/2014/main" id="{D3B4A92B-744E-C045-341A-9F5D18B080B9}"/>
                  </a:ext>
                </a:extLst>
              </p14:cNvPr>
              <p14:cNvContentPartPr/>
              <p14:nvPr/>
            </p14:nvContentPartPr>
            <p14:xfrm>
              <a:off x="7441353" y="4166010"/>
              <a:ext cx="1197360" cy="145800"/>
            </p14:xfrm>
          </p:contentPart>
        </mc:Choice>
        <mc:Fallback>
          <p:pic>
            <p:nvPicPr>
              <p:cNvPr id="9" name="Tinta 8">
                <a:extLst>
                  <a:ext uri="{FF2B5EF4-FFF2-40B4-BE49-F238E27FC236}">
                    <a16:creationId xmlns:a16="http://schemas.microsoft.com/office/drawing/2014/main" id="{D3B4A92B-744E-C045-341A-9F5D18B080B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05353" y="4130099"/>
                <a:ext cx="1269000" cy="21726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0" name="Tinta 9">
                <a:extLst>
                  <a:ext uri="{FF2B5EF4-FFF2-40B4-BE49-F238E27FC236}">
                    <a16:creationId xmlns:a16="http://schemas.microsoft.com/office/drawing/2014/main" id="{A7B12E60-3584-98D1-BA10-B643E5B729E1}"/>
                  </a:ext>
                </a:extLst>
              </p14:cNvPr>
              <p14:cNvContentPartPr/>
              <p14:nvPr/>
            </p14:nvContentPartPr>
            <p14:xfrm>
              <a:off x="7630713" y="4432050"/>
              <a:ext cx="1460160" cy="6840"/>
            </p14:xfrm>
          </p:contentPart>
        </mc:Choice>
        <mc:Fallback>
          <p:pic>
            <p:nvPicPr>
              <p:cNvPr id="10" name="Tinta 9">
                <a:extLst>
                  <a:ext uri="{FF2B5EF4-FFF2-40B4-BE49-F238E27FC236}">
                    <a16:creationId xmlns:a16="http://schemas.microsoft.com/office/drawing/2014/main" id="{A7B12E60-3584-98D1-BA10-B643E5B729E1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594713" y="4397850"/>
                <a:ext cx="1531800" cy="7489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1" name="Tinta 10">
                <a:extLst>
                  <a:ext uri="{FF2B5EF4-FFF2-40B4-BE49-F238E27FC236}">
                    <a16:creationId xmlns:a16="http://schemas.microsoft.com/office/drawing/2014/main" id="{80C542C6-65BC-EFC7-46CC-616A317D35F8}"/>
                  </a:ext>
                </a:extLst>
              </p14:cNvPr>
              <p14:cNvContentPartPr/>
              <p14:nvPr/>
            </p14:nvContentPartPr>
            <p14:xfrm>
              <a:off x="8076393" y="3873330"/>
              <a:ext cx="570960" cy="878760"/>
            </p14:xfrm>
          </p:contentPart>
        </mc:Choice>
        <mc:Fallback>
          <p:pic>
            <p:nvPicPr>
              <p:cNvPr id="11" name="Tinta 10">
                <a:extLst>
                  <a:ext uri="{FF2B5EF4-FFF2-40B4-BE49-F238E27FC236}">
                    <a16:creationId xmlns:a16="http://schemas.microsoft.com/office/drawing/2014/main" id="{80C542C6-65BC-EFC7-46CC-616A317D35F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040393" y="3837330"/>
                <a:ext cx="642600" cy="950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12" name="Tinta 11">
                <a:extLst>
                  <a:ext uri="{FF2B5EF4-FFF2-40B4-BE49-F238E27FC236}">
                    <a16:creationId xmlns:a16="http://schemas.microsoft.com/office/drawing/2014/main" id="{C088E024-6748-E66C-4D3F-CE44930A5D6C}"/>
                  </a:ext>
                </a:extLst>
              </p14:cNvPr>
              <p14:cNvContentPartPr/>
              <p14:nvPr/>
            </p14:nvContentPartPr>
            <p14:xfrm>
              <a:off x="7992513" y="4787730"/>
              <a:ext cx="293400" cy="266760"/>
            </p14:xfrm>
          </p:contentPart>
        </mc:Choice>
        <mc:Fallback>
          <p:pic>
            <p:nvPicPr>
              <p:cNvPr id="12" name="Tinta 11">
                <a:extLst>
                  <a:ext uri="{FF2B5EF4-FFF2-40B4-BE49-F238E27FC236}">
                    <a16:creationId xmlns:a16="http://schemas.microsoft.com/office/drawing/2014/main" id="{C088E024-6748-E66C-4D3F-CE44930A5D6C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956513" y="4751730"/>
                <a:ext cx="365040" cy="338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6">
            <p14:nvContentPartPr>
              <p14:cNvPr id="13" name="Tinta 12">
                <a:extLst>
                  <a:ext uri="{FF2B5EF4-FFF2-40B4-BE49-F238E27FC236}">
                    <a16:creationId xmlns:a16="http://schemas.microsoft.com/office/drawing/2014/main" id="{5FF44A7D-A572-CA86-3504-47B021521EB1}"/>
                  </a:ext>
                </a:extLst>
              </p14:cNvPr>
              <p14:cNvContentPartPr/>
              <p14:nvPr/>
            </p14:nvContentPartPr>
            <p14:xfrm>
              <a:off x="8000073" y="4766130"/>
              <a:ext cx="315720" cy="456840"/>
            </p14:xfrm>
          </p:contentPart>
        </mc:Choice>
        <mc:Fallback>
          <p:pic>
            <p:nvPicPr>
              <p:cNvPr id="13" name="Tinta 12">
                <a:extLst>
                  <a:ext uri="{FF2B5EF4-FFF2-40B4-BE49-F238E27FC236}">
                    <a16:creationId xmlns:a16="http://schemas.microsoft.com/office/drawing/2014/main" id="{5FF44A7D-A572-CA86-3504-47B021521EB1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964073" y="4730130"/>
                <a:ext cx="387360" cy="528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14" name="Tinta 13">
                <a:extLst>
                  <a:ext uri="{FF2B5EF4-FFF2-40B4-BE49-F238E27FC236}">
                    <a16:creationId xmlns:a16="http://schemas.microsoft.com/office/drawing/2014/main" id="{B4203F35-845A-07B0-916E-AA26EB8AD405}"/>
                  </a:ext>
                </a:extLst>
              </p14:cNvPr>
              <p14:cNvContentPartPr/>
              <p14:nvPr/>
            </p14:nvContentPartPr>
            <p14:xfrm>
              <a:off x="9130473" y="3980250"/>
              <a:ext cx="533160" cy="83880"/>
            </p14:xfrm>
          </p:contentPart>
        </mc:Choice>
        <mc:Fallback>
          <p:pic>
            <p:nvPicPr>
              <p:cNvPr id="14" name="Tinta 13">
                <a:extLst>
                  <a:ext uri="{FF2B5EF4-FFF2-40B4-BE49-F238E27FC236}">
                    <a16:creationId xmlns:a16="http://schemas.microsoft.com/office/drawing/2014/main" id="{B4203F35-845A-07B0-916E-AA26EB8AD405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9094497" y="3944404"/>
                <a:ext cx="604752" cy="15521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15" name="Tinta 14">
                <a:extLst>
                  <a:ext uri="{FF2B5EF4-FFF2-40B4-BE49-F238E27FC236}">
                    <a16:creationId xmlns:a16="http://schemas.microsoft.com/office/drawing/2014/main" id="{3A8F7465-DA68-0653-EF91-906A8454F81F}"/>
                  </a:ext>
                </a:extLst>
              </p14:cNvPr>
              <p14:cNvContentPartPr/>
              <p14:nvPr/>
            </p14:nvContentPartPr>
            <p14:xfrm>
              <a:off x="9186993" y="3987450"/>
              <a:ext cx="514800" cy="342720"/>
            </p14:xfrm>
          </p:contentPart>
        </mc:Choice>
        <mc:Fallback>
          <p:pic>
            <p:nvPicPr>
              <p:cNvPr id="15" name="Tinta 14">
                <a:extLst>
                  <a:ext uri="{FF2B5EF4-FFF2-40B4-BE49-F238E27FC236}">
                    <a16:creationId xmlns:a16="http://schemas.microsoft.com/office/drawing/2014/main" id="{3A8F7465-DA68-0653-EF91-906A8454F81F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9150993" y="3951412"/>
                <a:ext cx="586440" cy="4144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16" name="Tinta 15">
                <a:extLst>
                  <a:ext uri="{FF2B5EF4-FFF2-40B4-BE49-F238E27FC236}">
                    <a16:creationId xmlns:a16="http://schemas.microsoft.com/office/drawing/2014/main" id="{1B080A7E-C388-D480-A9D6-C5D86218E516}"/>
                  </a:ext>
                </a:extLst>
              </p14:cNvPr>
              <p14:cNvContentPartPr/>
              <p14:nvPr/>
            </p14:nvContentPartPr>
            <p14:xfrm>
              <a:off x="9314073" y="3896370"/>
              <a:ext cx="235800" cy="389520"/>
            </p14:xfrm>
          </p:contentPart>
        </mc:Choice>
        <mc:Fallback>
          <p:pic>
            <p:nvPicPr>
              <p:cNvPr id="16" name="Tinta 15">
                <a:extLst>
                  <a:ext uri="{FF2B5EF4-FFF2-40B4-BE49-F238E27FC236}">
                    <a16:creationId xmlns:a16="http://schemas.microsoft.com/office/drawing/2014/main" id="{1B080A7E-C388-D480-A9D6-C5D86218E516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9278073" y="3860370"/>
                <a:ext cx="307440" cy="461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17" name="Tinta 16">
                <a:extLst>
                  <a:ext uri="{FF2B5EF4-FFF2-40B4-BE49-F238E27FC236}">
                    <a16:creationId xmlns:a16="http://schemas.microsoft.com/office/drawing/2014/main" id="{C82F54CC-C79E-933A-6B42-6B60E2C13467}"/>
                  </a:ext>
                </a:extLst>
              </p14:cNvPr>
              <p14:cNvContentPartPr/>
              <p14:nvPr/>
            </p14:nvContentPartPr>
            <p14:xfrm>
              <a:off x="9130473" y="3968370"/>
              <a:ext cx="213120" cy="316440"/>
            </p14:xfrm>
          </p:contentPart>
        </mc:Choice>
        <mc:Fallback>
          <p:pic>
            <p:nvPicPr>
              <p:cNvPr id="17" name="Tinta 16">
                <a:extLst>
                  <a:ext uri="{FF2B5EF4-FFF2-40B4-BE49-F238E27FC236}">
                    <a16:creationId xmlns:a16="http://schemas.microsoft.com/office/drawing/2014/main" id="{C82F54CC-C79E-933A-6B42-6B60E2C13467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9094473" y="3932411"/>
                <a:ext cx="284760" cy="387999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Agrupar 17">
            <a:extLst>
              <a:ext uri="{FF2B5EF4-FFF2-40B4-BE49-F238E27FC236}">
                <a16:creationId xmlns:a16="http://schemas.microsoft.com/office/drawing/2014/main" id="{168CC71A-B1AD-1FEB-8860-842A25816EA8}"/>
              </a:ext>
            </a:extLst>
          </p:cNvPr>
          <p:cNvGrpSpPr/>
          <p:nvPr/>
        </p:nvGrpSpPr>
        <p:grpSpPr>
          <a:xfrm>
            <a:off x="6355233" y="1587330"/>
            <a:ext cx="4359240" cy="2031480"/>
            <a:chOff x="6718090" y="1587330"/>
            <a:chExt cx="4359240" cy="20314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19" name="Tinta 18">
                  <a:extLst>
                    <a:ext uri="{FF2B5EF4-FFF2-40B4-BE49-F238E27FC236}">
                      <a16:creationId xmlns:a16="http://schemas.microsoft.com/office/drawing/2014/main" id="{E2D3B135-9CFD-0BDD-FE7E-50D1A9AC0D5D}"/>
                    </a:ext>
                  </a:extLst>
                </p14:cNvPr>
                <p14:cNvContentPartPr/>
                <p14:nvPr/>
              </p14:nvContentPartPr>
              <p14:xfrm>
                <a:off x="6972250" y="2946330"/>
                <a:ext cx="907200" cy="6840"/>
              </p14:xfrm>
            </p:contentPart>
          </mc:Choice>
          <mc:Fallback>
            <p:pic>
              <p:nvPicPr>
                <p:cNvPr id="19" name="Tinta 18">
                  <a:extLst>
                    <a:ext uri="{FF2B5EF4-FFF2-40B4-BE49-F238E27FC236}">
                      <a16:creationId xmlns:a16="http://schemas.microsoft.com/office/drawing/2014/main" id="{E2D3B135-9CFD-0BDD-FE7E-50D1A9AC0D5D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6936250" y="2910330"/>
                  <a:ext cx="97884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23" name="Tinta 22">
                  <a:extLst>
                    <a:ext uri="{FF2B5EF4-FFF2-40B4-BE49-F238E27FC236}">
                      <a16:creationId xmlns:a16="http://schemas.microsoft.com/office/drawing/2014/main" id="{017BAD9C-1DA8-E0AC-DC28-F156E00688DC}"/>
                    </a:ext>
                  </a:extLst>
                </p14:cNvPr>
                <p14:cNvContentPartPr/>
                <p14:nvPr/>
              </p14:nvContentPartPr>
              <p14:xfrm>
                <a:off x="7010050" y="3016170"/>
                <a:ext cx="1293840" cy="46800"/>
              </p14:xfrm>
            </p:contentPart>
          </mc:Choice>
          <mc:Fallback>
            <p:pic>
              <p:nvPicPr>
                <p:cNvPr id="23" name="Tinta 22">
                  <a:extLst>
                    <a:ext uri="{FF2B5EF4-FFF2-40B4-BE49-F238E27FC236}">
                      <a16:creationId xmlns:a16="http://schemas.microsoft.com/office/drawing/2014/main" id="{017BAD9C-1DA8-E0AC-DC28-F156E00688DC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974050" y="2980170"/>
                  <a:ext cx="1365480" cy="11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24" name="Tinta 23">
                  <a:extLst>
                    <a:ext uri="{FF2B5EF4-FFF2-40B4-BE49-F238E27FC236}">
                      <a16:creationId xmlns:a16="http://schemas.microsoft.com/office/drawing/2014/main" id="{37D74C5E-83E3-BF0A-E9FC-498E37ABC56F}"/>
                    </a:ext>
                  </a:extLst>
                </p14:cNvPr>
                <p14:cNvContentPartPr/>
                <p14:nvPr/>
              </p14:nvContentPartPr>
              <p14:xfrm>
                <a:off x="7162690" y="3263130"/>
                <a:ext cx="1280160" cy="14040"/>
              </p14:xfrm>
            </p:contentPart>
          </mc:Choice>
          <mc:Fallback>
            <p:pic>
              <p:nvPicPr>
                <p:cNvPr id="24" name="Tinta 23">
                  <a:extLst>
                    <a:ext uri="{FF2B5EF4-FFF2-40B4-BE49-F238E27FC236}">
                      <a16:creationId xmlns:a16="http://schemas.microsoft.com/office/drawing/2014/main" id="{37D74C5E-83E3-BF0A-E9FC-498E37ABC56F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126690" y="3227130"/>
                  <a:ext cx="1351800" cy="8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5" name="Tinta 24">
                  <a:extLst>
                    <a:ext uri="{FF2B5EF4-FFF2-40B4-BE49-F238E27FC236}">
                      <a16:creationId xmlns:a16="http://schemas.microsoft.com/office/drawing/2014/main" id="{3130F000-7D24-7F2F-4E49-255AE93A3921}"/>
                    </a:ext>
                  </a:extLst>
                </p14:cNvPr>
                <p14:cNvContentPartPr/>
                <p14:nvPr/>
              </p14:nvContentPartPr>
              <p14:xfrm>
                <a:off x="7642570" y="2908170"/>
                <a:ext cx="818640" cy="596880"/>
              </p14:xfrm>
            </p:contentPart>
          </mc:Choice>
          <mc:Fallback>
            <p:pic>
              <p:nvPicPr>
                <p:cNvPr id="25" name="Tinta 24">
                  <a:extLst>
                    <a:ext uri="{FF2B5EF4-FFF2-40B4-BE49-F238E27FC236}">
                      <a16:creationId xmlns:a16="http://schemas.microsoft.com/office/drawing/2014/main" id="{3130F000-7D24-7F2F-4E49-255AE93A3921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606570" y="2872170"/>
                  <a:ext cx="890280" cy="66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26" name="Tinta 25">
                  <a:extLst>
                    <a:ext uri="{FF2B5EF4-FFF2-40B4-BE49-F238E27FC236}">
                      <a16:creationId xmlns:a16="http://schemas.microsoft.com/office/drawing/2014/main" id="{BEB87742-FE35-62D3-3ECC-5E6ADC659F78}"/>
                    </a:ext>
                  </a:extLst>
                </p14:cNvPr>
                <p14:cNvContentPartPr/>
                <p14:nvPr/>
              </p14:nvContentPartPr>
              <p14:xfrm>
                <a:off x="7331530" y="2876490"/>
                <a:ext cx="777600" cy="673200"/>
              </p14:xfrm>
            </p:contentPart>
          </mc:Choice>
          <mc:Fallback>
            <p:pic>
              <p:nvPicPr>
                <p:cNvPr id="26" name="Tinta 25">
                  <a:extLst>
                    <a:ext uri="{FF2B5EF4-FFF2-40B4-BE49-F238E27FC236}">
                      <a16:creationId xmlns:a16="http://schemas.microsoft.com/office/drawing/2014/main" id="{BEB87742-FE35-62D3-3ECC-5E6ADC659F78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295547" y="2840490"/>
                  <a:ext cx="849207" cy="74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27" name="Tinta 26">
                  <a:extLst>
                    <a:ext uri="{FF2B5EF4-FFF2-40B4-BE49-F238E27FC236}">
                      <a16:creationId xmlns:a16="http://schemas.microsoft.com/office/drawing/2014/main" id="{E04918F0-BBD6-8A7B-D111-9B53F51D48D8}"/>
                    </a:ext>
                  </a:extLst>
                </p14:cNvPr>
                <p14:cNvContentPartPr/>
                <p14:nvPr/>
              </p14:nvContentPartPr>
              <p14:xfrm>
                <a:off x="6880090" y="2787570"/>
                <a:ext cx="873360" cy="755280"/>
              </p14:xfrm>
            </p:contentPart>
          </mc:Choice>
          <mc:Fallback>
            <p:pic>
              <p:nvPicPr>
                <p:cNvPr id="27" name="Tinta 26">
                  <a:extLst>
                    <a:ext uri="{FF2B5EF4-FFF2-40B4-BE49-F238E27FC236}">
                      <a16:creationId xmlns:a16="http://schemas.microsoft.com/office/drawing/2014/main" id="{E04918F0-BBD6-8A7B-D111-9B53F51D48D8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844090" y="2751587"/>
                  <a:ext cx="945000" cy="82688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8" name="Tinta 27">
                  <a:extLst>
                    <a:ext uri="{FF2B5EF4-FFF2-40B4-BE49-F238E27FC236}">
                      <a16:creationId xmlns:a16="http://schemas.microsoft.com/office/drawing/2014/main" id="{95331405-AD64-876A-24D2-DA2C5962E123}"/>
                    </a:ext>
                  </a:extLst>
                </p14:cNvPr>
                <p14:cNvContentPartPr/>
                <p14:nvPr/>
              </p14:nvContentPartPr>
              <p14:xfrm>
                <a:off x="9036850" y="1587330"/>
                <a:ext cx="2040480" cy="1000080"/>
              </p14:xfrm>
            </p:contentPart>
          </mc:Choice>
          <mc:Fallback>
            <p:pic>
              <p:nvPicPr>
                <p:cNvPr id="28" name="Tinta 27">
                  <a:extLst>
                    <a:ext uri="{FF2B5EF4-FFF2-40B4-BE49-F238E27FC236}">
                      <a16:creationId xmlns:a16="http://schemas.microsoft.com/office/drawing/2014/main" id="{95331405-AD64-876A-24D2-DA2C5962E123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9000850" y="1551330"/>
                  <a:ext cx="2112120" cy="1071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9" name="Tinta 28">
                  <a:extLst>
                    <a:ext uri="{FF2B5EF4-FFF2-40B4-BE49-F238E27FC236}">
                      <a16:creationId xmlns:a16="http://schemas.microsoft.com/office/drawing/2014/main" id="{A3C4C921-92E8-24CF-BC66-B7701F2046CA}"/>
                    </a:ext>
                  </a:extLst>
                </p14:cNvPr>
                <p14:cNvContentPartPr/>
                <p14:nvPr/>
              </p14:nvContentPartPr>
              <p14:xfrm>
                <a:off x="9215410" y="2933370"/>
                <a:ext cx="741600" cy="414360"/>
              </p14:xfrm>
            </p:contentPart>
          </mc:Choice>
          <mc:Fallback>
            <p:pic>
              <p:nvPicPr>
                <p:cNvPr id="29" name="Tinta 28">
                  <a:extLst>
                    <a:ext uri="{FF2B5EF4-FFF2-40B4-BE49-F238E27FC236}">
                      <a16:creationId xmlns:a16="http://schemas.microsoft.com/office/drawing/2014/main" id="{A3C4C921-92E8-24CF-BC66-B7701F2046CA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9179410" y="2897370"/>
                  <a:ext cx="813240" cy="48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30" name="Tinta 29">
                  <a:extLst>
                    <a:ext uri="{FF2B5EF4-FFF2-40B4-BE49-F238E27FC236}">
                      <a16:creationId xmlns:a16="http://schemas.microsoft.com/office/drawing/2014/main" id="{BA2CB4C0-FC66-F5DB-9467-5F1FEBD6E5E4}"/>
                    </a:ext>
                  </a:extLst>
                </p14:cNvPr>
                <p14:cNvContentPartPr/>
                <p14:nvPr/>
              </p14:nvContentPartPr>
              <p14:xfrm>
                <a:off x="10021810" y="3201570"/>
                <a:ext cx="768600" cy="241920"/>
              </p14:xfrm>
            </p:contentPart>
          </mc:Choice>
          <mc:Fallback>
            <p:pic>
              <p:nvPicPr>
                <p:cNvPr id="30" name="Tinta 29">
                  <a:extLst>
                    <a:ext uri="{FF2B5EF4-FFF2-40B4-BE49-F238E27FC236}">
                      <a16:creationId xmlns:a16="http://schemas.microsoft.com/office/drawing/2014/main" id="{BA2CB4C0-FC66-F5DB-9467-5F1FEBD6E5E4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9985810" y="3165570"/>
                  <a:ext cx="840240" cy="31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1" name="Tinta 30">
                  <a:extLst>
                    <a:ext uri="{FF2B5EF4-FFF2-40B4-BE49-F238E27FC236}">
                      <a16:creationId xmlns:a16="http://schemas.microsoft.com/office/drawing/2014/main" id="{FC2B030F-9525-E076-44E2-A1569E5C9378}"/>
                    </a:ext>
                  </a:extLst>
                </p14:cNvPr>
                <p14:cNvContentPartPr/>
                <p14:nvPr/>
              </p14:nvContentPartPr>
              <p14:xfrm>
                <a:off x="10076530" y="3016170"/>
                <a:ext cx="578880" cy="602640"/>
              </p14:xfrm>
            </p:contentPart>
          </mc:Choice>
          <mc:Fallback>
            <p:pic>
              <p:nvPicPr>
                <p:cNvPr id="31" name="Tinta 30">
                  <a:extLst>
                    <a:ext uri="{FF2B5EF4-FFF2-40B4-BE49-F238E27FC236}">
                      <a16:creationId xmlns:a16="http://schemas.microsoft.com/office/drawing/2014/main" id="{FC2B030F-9525-E076-44E2-A1569E5C9378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10040530" y="2980170"/>
                  <a:ext cx="650520" cy="67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2" name="Tinta 31">
                  <a:extLst>
                    <a:ext uri="{FF2B5EF4-FFF2-40B4-BE49-F238E27FC236}">
                      <a16:creationId xmlns:a16="http://schemas.microsoft.com/office/drawing/2014/main" id="{FE434BF8-A8A8-4746-5413-B3C0E897AD65}"/>
                    </a:ext>
                  </a:extLst>
                </p14:cNvPr>
                <p14:cNvContentPartPr/>
                <p14:nvPr/>
              </p14:nvContentPartPr>
              <p14:xfrm>
                <a:off x="6768490" y="1765170"/>
                <a:ext cx="293040" cy="324720"/>
              </p14:xfrm>
            </p:contentPart>
          </mc:Choice>
          <mc:Fallback>
            <p:pic>
              <p:nvPicPr>
                <p:cNvPr id="32" name="Tinta 31">
                  <a:extLst>
                    <a:ext uri="{FF2B5EF4-FFF2-40B4-BE49-F238E27FC236}">
                      <a16:creationId xmlns:a16="http://schemas.microsoft.com/office/drawing/2014/main" id="{FE434BF8-A8A8-4746-5413-B3C0E897AD65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6732490" y="1729170"/>
                  <a:ext cx="364680" cy="39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33" name="Tinta 32">
                  <a:extLst>
                    <a:ext uri="{FF2B5EF4-FFF2-40B4-BE49-F238E27FC236}">
                      <a16:creationId xmlns:a16="http://schemas.microsoft.com/office/drawing/2014/main" id="{810D34CB-E2DA-AD67-7C18-3AC61E4D7EE8}"/>
                    </a:ext>
                  </a:extLst>
                </p14:cNvPr>
                <p14:cNvContentPartPr/>
                <p14:nvPr/>
              </p14:nvContentPartPr>
              <p14:xfrm>
                <a:off x="6836890" y="1778130"/>
                <a:ext cx="389520" cy="512640"/>
              </p14:xfrm>
            </p:contentPart>
          </mc:Choice>
          <mc:Fallback>
            <p:pic>
              <p:nvPicPr>
                <p:cNvPr id="33" name="Tinta 32">
                  <a:extLst>
                    <a:ext uri="{FF2B5EF4-FFF2-40B4-BE49-F238E27FC236}">
                      <a16:creationId xmlns:a16="http://schemas.microsoft.com/office/drawing/2014/main" id="{810D34CB-E2DA-AD67-7C18-3AC61E4D7EE8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6800890" y="1742155"/>
                  <a:ext cx="461160" cy="5842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34" name="Tinta 33">
                  <a:extLst>
                    <a:ext uri="{FF2B5EF4-FFF2-40B4-BE49-F238E27FC236}">
                      <a16:creationId xmlns:a16="http://schemas.microsoft.com/office/drawing/2014/main" id="{780B7FFB-77C5-EFA7-49B5-8F3E7F3CF7AE}"/>
                    </a:ext>
                  </a:extLst>
                </p14:cNvPr>
                <p14:cNvContentPartPr/>
                <p14:nvPr/>
              </p14:nvContentPartPr>
              <p14:xfrm>
                <a:off x="7562650" y="2222370"/>
                <a:ext cx="360" cy="360"/>
              </p14:xfrm>
            </p:contentPart>
          </mc:Choice>
          <mc:Fallback>
            <p:pic>
              <p:nvPicPr>
                <p:cNvPr id="34" name="Tinta 33">
                  <a:extLst>
                    <a:ext uri="{FF2B5EF4-FFF2-40B4-BE49-F238E27FC236}">
                      <a16:creationId xmlns:a16="http://schemas.microsoft.com/office/drawing/2014/main" id="{780B7FFB-77C5-EFA7-49B5-8F3E7F3CF7AE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7526650" y="218637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35" name="Tinta 34">
                  <a:extLst>
                    <a:ext uri="{FF2B5EF4-FFF2-40B4-BE49-F238E27FC236}">
                      <a16:creationId xmlns:a16="http://schemas.microsoft.com/office/drawing/2014/main" id="{A56FDB2E-89EB-359A-37C0-FD014C4BAAA7}"/>
                    </a:ext>
                  </a:extLst>
                </p14:cNvPr>
                <p14:cNvContentPartPr/>
                <p14:nvPr/>
              </p14:nvContentPartPr>
              <p14:xfrm>
                <a:off x="6876490" y="1796850"/>
                <a:ext cx="444240" cy="472680"/>
              </p14:xfrm>
            </p:contentPart>
          </mc:Choice>
          <mc:Fallback>
            <p:pic>
              <p:nvPicPr>
                <p:cNvPr id="35" name="Tinta 34">
                  <a:extLst>
                    <a:ext uri="{FF2B5EF4-FFF2-40B4-BE49-F238E27FC236}">
                      <a16:creationId xmlns:a16="http://schemas.microsoft.com/office/drawing/2014/main" id="{A56FDB2E-89EB-359A-37C0-FD014C4BAAA7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6840490" y="1760850"/>
                  <a:ext cx="515880" cy="54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36" name="Tinta 35">
                  <a:extLst>
                    <a:ext uri="{FF2B5EF4-FFF2-40B4-BE49-F238E27FC236}">
                      <a16:creationId xmlns:a16="http://schemas.microsoft.com/office/drawing/2014/main" id="{EDD27688-3FFE-7A80-1A01-EC2DA94C03EA}"/>
                    </a:ext>
                  </a:extLst>
                </p14:cNvPr>
                <p14:cNvContentPartPr/>
                <p14:nvPr/>
              </p14:nvContentPartPr>
              <p14:xfrm>
                <a:off x="6718090" y="1968210"/>
                <a:ext cx="842040" cy="593640"/>
              </p14:xfrm>
            </p:contentPart>
          </mc:Choice>
          <mc:Fallback>
            <p:pic>
              <p:nvPicPr>
                <p:cNvPr id="36" name="Tinta 35">
                  <a:extLst>
                    <a:ext uri="{FF2B5EF4-FFF2-40B4-BE49-F238E27FC236}">
                      <a16:creationId xmlns:a16="http://schemas.microsoft.com/office/drawing/2014/main" id="{EDD27688-3FFE-7A80-1A01-EC2DA94C03EA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6682090" y="1932210"/>
                  <a:ext cx="913680" cy="66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37" name="Tinta 36">
                  <a:extLst>
                    <a:ext uri="{FF2B5EF4-FFF2-40B4-BE49-F238E27FC236}">
                      <a16:creationId xmlns:a16="http://schemas.microsoft.com/office/drawing/2014/main" id="{289A7BEE-C5C6-1981-B354-C182276C5C06}"/>
                    </a:ext>
                  </a:extLst>
                </p14:cNvPr>
                <p14:cNvContentPartPr/>
                <p14:nvPr/>
              </p14:nvContentPartPr>
              <p14:xfrm>
                <a:off x="7029490" y="1778130"/>
                <a:ext cx="615600" cy="541800"/>
              </p14:xfrm>
            </p:contentPart>
          </mc:Choice>
          <mc:Fallback>
            <p:pic>
              <p:nvPicPr>
                <p:cNvPr id="37" name="Tinta 36">
                  <a:extLst>
                    <a:ext uri="{FF2B5EF4-FFF2-40B4-BE49-F238E27FC236}">
                      <a16:creationId xmlns:a16="http://schemas.microsoft.com/office/drawing/2014/main" id="{289A7BEE-C5C6-1981-B354-C182276C5C06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6993490" y="1742130"/>
                  <a:ext cx="687240" cy="61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38" name="Tinta 37">
                  <a:extLst>
                    <a:ext uri="{FF2B5EF4-FFF2-40B4-BE49-F238E27FC236}">
                      <a16:creationId xmlns:a16="http://schemas.microsoft.com/office/drawing/2014/main" id="{40B342FA-4C14-50B9-A27B-E9B10F2E6E65}"/>
                    </a:ext>
                  </a:extLst>
                </p14:cNvPr>
                <p14:cNvContentPartPr/>
                <p14:nvPr/>
              </p14:nvContentPartPr>
              <p14:xfrm>
                <a:off x="7822210" y="2101410"/>
                <a:ext cx="470880" cy="486720"/>
              </p14:xfrm>
            </p:contentPart>
          </mc:Choice>
          <mc:Fallback>
            <p:pic>
              <p:nvPicPr>
                <p:cNvPr id="38" name="Tinta 37">
                  <a:extLst>
                    <a:ext uri="{FF2B5EF4-FFF2-40B4-BE49-F238E27FC236}">
                      <a16:creationId xmlns:a16="http://schemas.microsoft.com/office/drawing/2014/main" id="{40B342FA-4C14-50B9-A27B-E9B10F2E6E65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7786182" y="2065410"/>
                  <a:ext cx="542575" cy="55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39" name="Tinta 38">
                  <a:extLst>
                    <a:ext uri="{FF2B5EF4-FFF2-40B4-BE49-F238E27FC236}">
                      <a16:creationId xmlns:a16="http://schemas.microsoft.com/office/drawing/2014/main" id="{5FEB9F87-C236-EEBC-5617-601E8A007CDC}"/>
                    </a:ext>
                  </a:extLst>
                </p14:cNvPr>
                <p14:cNvContentPartPr/>
                <p14:nvPr/>
              </p14:nvContentPartPr>
              <p14:xfrm>
                <a:off x="7894930" y="2266650"/>
                <a:ext cx="531360" cy="362880"/>
              </p14:xfrm>
            </p:contentPart>
          </mc:Choice>
          <mc:Fallback>
            <p:pic>
              <p:nvPicPr>
                <p:cNvPr id="39" name="Tinta 38">
                  <a:extLst>
                    <a:ext uri="{FF2B5EF4-FFF2-40B4-BE49-F238E27FC236}">
                      <a16:creationId xmlns:a16="http://schemas.microsoft.com/office/drawing/2014/main" id="{5FEB9F87-C236-EEBC-5617-601E8A007CDC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7858930" y="2230650"/>
                  <a:ext cx="603000" cy="43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40" name="Tinta 39">
                  <a:extLst>
                    <a:ext uri="{FF2B5EF4-FFF2-40B4-BE49-F238E27FC236}">
                      <a16:creationId xmlns:a16="http://schemas.microsoft.com/office/drawing/2014/main" id="{EFA60B7C-6035-49E8-B6F6-0C8A63FA2B6A}"/>
                    </a:ext>
                  </a:extLst>
                </p14:cNvPr>
                <p14:cNvContentPartPr/>
                <p14:nvPr/>
              </p14:nvContentPartPr>
              <p14:xfrm>
                <a:off x="7834810" y="2526930"/>
                <a:ext cx="693360" cy="6840"/>
              </p14:xfrm>
            </p:contentPart>
          </mc:Choice>
          <mc:Fallback>
            <p:pic>
              <p:nvPicPr>
                <p:cNvPr id="40" name="Tinta 39">
                  <a:extLst>
                    <a:ext uri="{FF2B5EF4-FFF2-40B4-BE49-F238E27FC236}">
                      <a16:creationId xmlns:a16="http://schemas.microsoft.com/office/drawing/2014/main" id="{EFA60B7C-6035-49E8-B6F6-0C8A63FA2B6A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7798810" y="2490930"/>
                  <a:ext cx="765000" cy="7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41" name="Tinta 40">
                  <a:extLst>
                    <a:ext uri="{FF2B5EF4-FFF2-40B4-BE49-F238E27FC236}">
                      <a16:creationId xmlns:a16="http://schemas.microsoft.com/office/drawing/2014/main" id="{B1D91308-0042-532C-7B17-463CABE40B9B}"/>
                    </a:ext>
                  </a:extLst>
                </p14:cNvPr>
                <p14:cNvContentPartPr/>
                <p14:nvPr/>
              </p14:nvContentPartPr>
              <p14:xfrm>
                <a:off x="9156730" y="3543210"/>
                <a:ext cx="360" cy="360"/>
              </p14:xfrm>
            </p:contentPart>
          </mc:Choice>
          <mc:Fallback>
            <p:pic>
              <p:nvPicPr>
                <p:cNvPr id="41" name="Tinta 40">
                  <a:extLst>
                    <a:ext uri="{FF2B5EF4-FFF2-40B4-BE49-F238E27FC236}">
                      <a16:creationId xmlns:a16="http://schemas.microsoft.com/office/drawing/2014/main" id="{B1D91308-0042-532C-7B17-463CABE40B9B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9120730" y="350721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42" name="Tinta 41">
                  <a:extLst>
                    <a:ext uri="{FF2B5EF4-FFF2-40B4-BE49-F238E27FC236}">
                      <a16:creationId xmlns:a16="http://schemas.microsoft.com/office/drawing/2014/main" id="{04AB6200-EBB8-0E71-76FE-D9B48FB20A47}"/>
                    </a:ext>
                  </a:extLst>
                </p14:cNvPr>
                <p14:cNvContentPartPr/>
                <p14:nvPr/>
              </p14:nvContentPartPr>
              <p14:xfrm>
                <a:off x="9035770" y="3473370"/>
                <a:ext cx="360" cy="360"/>
              </p14:xfrm>
            </p:contentPart>
          </mc:Choice>
          <mc:Fallback>
            <p:pic>
              <p:nvPicPr>
                <p:cNvPr id="42" name="Tinta 41">
                  <a:extLst>
                    <a:ext uri="{FF2B5EF4-FFF2-40B4-BE49-F238E27FC236}">
                      <a16:creationId xmlns:a16="http://schemas.microsoft.com/office/drawing/2014/main" id="{04AB6200-EBB8-0E71-76FE-D9B48FB20A47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8999770" y="3437370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43" name="Tinta 42">
                  <a:extLst>
                    <a:ext uri="{FF2B5EF4-FFF2-40B4-BE49-F238E27FC236}">
                      <a16:creationId xmlns:a16="http://schemas.microsoft.com/office/drawing/2014/main" id="{85880D24-DA55-1326-5D7D-76EF719EA9DA}"/>
                    </a:ext>
                  </a:extLst>
                </p14:cNvPr>
                <p14:cNvContentPartPr/>
                <p14:nvPr/>
              </p14:nvContentPartPr>
              <p14:xfrm>
                <a:off x="8538970" y="3433770"/>
                <a:ext cx="497160" cy="39960"/>
              </p14:xfrm>
            </p:contentPart>
          </mc:Choice>
          <mc:Fallback>
            <p:pic>
              <p:nvPicPr>
                <p:cNvPr id="43" name="Tinta 42">
                  <a:extLst>
                    <a:ext uri="{FF2B5EF4-FFF2-40B4-BE49-F238E27FC236}">
                      <a16:creationId xmlns:a16="http://schemas.microsoft.com/office/drawing/2014/main" id="{85880D24-DA55-1326-5D7D-76EF719EA9DA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8502970" y="3398091"/>
                  <a:ext cx="568800" cy="11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44" name="Tinta 43">
                  <a:extLst>
                    <a:ext uri="{FF2B5EF4-FFF2-40B4-BE49-F238E27FC236}">
                      <a16:creationId xmlns:a16="http://schemas.microsoft.com/office/drawing/2014/main" id="{92519CA8-7C94-683D-05F3-FFDC0F54F35D}"/>
                    </a:ext>
                  </a:extLst>
                </p14:cNvPr>
                <p14:cNvContentPartPr/>
                <p14:nvPr/>
              </p14:nvContentPartPr>
              <p14:xfrm>
                <a:off x="8229370" y="3517650"/>
                <a:ext cx="836640" cy="54000"/>
              </p14:xfrm>
            </p:contentPart>
          </mc:Choice>
          <mc:Fallback>
            <p:pic>
              <p:nvPicPr>
                <p:cNvPr id="44" name="Tinta 43">
                  <a:extLst>
                    <a:ext uri="{FF2B5EF4-FFF2-40B4-BE49-F238E27FC236}">
                      <a16:creationId xmlns:a16="http://schemas.microsoft.com/office/drawing/2014/main" id="{92519CA8-7C94-683D-05F3-FFDC0F54F35D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8193370" y="3481888"/>
                  <a:ext cx="908280" cy="125166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7A82F44C-AD54-5F51-C2DE-3A3999201CE8}"/>
              </a:ext>
            </a:extLst>
          </p:cNvPr>
          <p:cNvGrpSpPr/>
          <p:nvPr/>
        </p:nvGrpSpPr>
        <p:grpSpPr>
          <a:xfrm>
            <a:off x="12710603" y="271574"/>
            <a:ext cx="4622801" cy="6152311"/>
            <a:chOff x="3846285" y="204105"/>
            <a:chExt cx="4622801" cy="6152311"/>
          </a:xfrm>
        </p:grpSpPr>
        <p:pic>
          <p:nvPicPr>
            <p:cNvPr id="47" name="Imagem 46" descr="Forma, Círculo&#10;&#10;Descrição gerada automaticamente">
              <a:extLst>
                <a:ext uri="{FF2B5EF4-FFF2-40B4-BE49-F238E27FC236}">
                  <a16:creationId xmlns:a16="http://schemas.microsoft.com/office/drawing/2014/main" id="{14E287D1-FB2D-7904-CA20-2B77168067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1" t="2962" r="4651" b="9707"/>
            <a:stretch/>
          </p:blipFill>
          <p:spPr>
            <a:xfrm>
              <a:off x="3846285" y="204105"/>
              <a:ext cx="4412344" cy="5989110"/>
            </a:xfrm>
            <a:prstGeom prst="rect">
              <a:avLst/>
            </a:prstGeom>
          </p:spPr>
        </p:pic>
        <p:sp>
          <p:nvSpPr>
            <p:cNvPr id="48" name="Retângulo 47">
              <a:extLst>
                <a:ext uri="{FF2B5EF4-FFF2-40B4-BE49-F238E27FC236}">
                  <a16:creationId xmlns:a16="http://schemas.microsoft.com/office/drawing/2014/main" id="{D3AB9B30-9F44-3B69-26D8-F9C541A12D5A}"/>
                </a:ext>
              </a:extLst>
            </p:cNvPr>
            <p:cNvSpPr/>
            <p:nvPr/>
          </p:nvSpPr>
          <p:spPr>
            <a:xfrm rot="17517724">
              <a:off x="5537200" y="507999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9" name="Retângulo 48">
              <a:extLst>
                <a:ext uri="{FF2B5EF4-FFF2-40B4-BE49-F238E27FC236}">
                  <a16:creationId xmlns:a16="http://schemas.microsoft.com/office/drawing/2014/main" id="{AA7C4190-9F7F-0F20-E14E-7388C6117099}"/>
                </a:ext>
              </a:extLst>
            </p:cNvPr>
            <p:cNvSpPr/>
            <p:nvPr/>
          </p:nvSpPr>
          <p:spPr>
            <a:xfrm rot="17517724">
              <a:off x="7759638" y="4731657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0" name="Retângulo 49">
              <a:extLst>
                <a:ext uri="{FF2B5EF4-FFF2-40B4-BE49-F238E27FC236}">
                  <a16:creationId xmlns:a16="http://schemas.microsoft.com/office/drawing/2014/main" id="{6A87C2AA-48FD-A715-6E2B-3BE290A195C7}"/>
                </a:ext>
              </a:extLst>
            </p:cNvPr>
            <p:cNvSpPr/>
            <p:nvPr/>
          </p:nvSpPr>
          <p:spPr>
            <a:xfrm>
              <a:off x="7477548" y="6030014"/>
              <a:ext cx="991538" cy="3264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149903999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044DB-FE97-B843-8083-ADA4E700E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513EFD60-42E7-9991-DD90-954B912364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2587" y="6356416"/>
            <a:ext cx="755467" cy="377104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797B4BF3-4EA5-CCD0-F471-24DED744ABC2}"/>
              </a:ext>
            </a:extLst>
          </p:cNvPr>
          <p:cNvSpPr txBox="1"/>
          <p:nvPr/>
        </p:nvSpPr>
        <p:spPr>
          <a:xfrm>
            <a:off x="0" y="6622788"/>
            <a:ext cx="121919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75000"/>
                  </a:schemeClr>
                </a:solidFill>
                <a:latin typeface="Abadi Extra Light" panose="020B0204020104020204" pitchFamily="34" charset="0"/>
              </a:rPr>
              <a:t>Parte integrante da Lição 3: É tempo de pedir perdão a Deus - Cultura Cristã Kids Online. © 2025 Editora Cultura Cristã. Todos os direitos são reservados. 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6FD97673-1DF0-9D7E-60F3-2137143E57AF}"/>
              </a:ext>
            </a:extLst>
          </p:cNvPr>
          <p:cNvGrpSpPr/>
          <p:nvPr/>
        </p:nvGrpSpPr>
        <p:grpSpPr>
          <a:xfrm>
            <a:off x="-5707744" y="-13031"/>
            <a:ext cx="4622800" cy="6273715"/>
            <a:chOff x="3846286" y="82701"/>
            <a:chExt cx="4622800" cy="6273715"/>
          </a:xfrm>
        </p:grpSpPr>
        <p:pic>
          <p:nvPicPr>
            <p:cNvPr id="3" name="Imagem 2" descr="Forma, Círculo&#10;&#10;Descrição gerada automaticamente">
              <a:extLst>
                <a:ext uri="{FF2B5EF4-FFF2-40B4-BE49-F238E27FC236}">
                  <a16:creationId xmlns:a16="http://schemas.microsoft.com/office/drawing/2014/main" id="{E043BB9F-932F-3152-8FBE-A77D3CBD9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5" t="1975" r="5744" b="8925"/>
            <a:stretch/>
          </p:blipFill>
          <p:spPr>
            <a:xfrm>
              <a:off x="3846286" y="82701"/>
              <a:ext cx="4354287" cy="6110514"/>
            </a:xfrm>
            <a:prstGeom prst="rect">
              <a:avLst/>
            </a:prstGeom>
          </p:spPr>
        </p:pic>
        <p:sp>
          <p:nvSpPr>
            <p:cNvPr id="20" name="Retângulo 19">
              <a:extLst>
                <a:ext uri="{FF2B5EF4-FFF2-40B4-BE49-F238E27FC236}">
                  <a16:creationId xmlns:a16="http://schemas.microsoft.com/office/drawing/2014/main" id="{3135659C-E4BC-2D15-53FA-2A0A219990AA}"/>
                </a:ext>
              </a:extLst>
            </p:cNvPr>
            <p:cNvSpPr/>
            <p:nvPr/>
          </p:nvSpPr>
          <p:spPr>
            <a:xfrm rot="17517724">
              <a:off x="5522686" y="471714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1" name="Retângulo 20">
              <a:extLst>
                <a:ext uri="{FF2B5EF4-FFF2-40B4-BE49-F238E27FC236}">
                  <a16:creationId xmlns:a16="http://schemas.microsoft.com/office/drawing/2014/main" id="{0E3F6FA2-0F37-8374-6415-46D3BD6777B0}"/>
                </a:ext>
              </a:extLst>
            </p:cNvPr>
            <p:cNvSpPr/>
            <p:nvPr/>
          </p:nvSpPr>
          <p:spPr>
            <a:xfrm rot="17517724">
              <a:off x="7730611" y="4688114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2" name="Retângulo 21">
              <a:extLst>
                <a:ext uri="{FF2B5EF4-FFF2-40B4-BE49-F238E27FC236}">
                  <a16:creationId xmlns:a16="http://schemas.microsoft.com/office/drawing/2014/main" id="{31144914-F924-E424-2781-5329B1DA8000}"/>
                </a:ext>
              </a:extLst>
            </p:cNvPr>
            <p:cNvSpPr/>
            <p:nvPr/>
          </p:nvSpPr>
          <p:spPr>
            <a:xfrm>
              <a:off x="7477548" y="6030014"/>
              <a:ext cx="991538" cy="3264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Coração 1">
            <a:extLst>
              <a:ext uri="{FF2B5EF4-FFF2-40B4-BE49-F238E27FC236}">
                <a16:creationId xmlns:a16="http://schemas.microsoft.com/office/drawing/2014/main" id="{6663A92B-A2C4-5CA3-40C1-9CD01A4B2BE9}"/>
              </a:ext>
            </a:extLst>
          </p:cNvPr>
          <p:cNvSpPr/>
          <p:nvPr/>
        </p:nvSpPr>
        <p:spPr>
          <a:xfrm>
            <a:off x="667657" y="1395923"/>
            <a:ext cx="4908550" cy="4327412"/>
          </a:xfrm>
          <a:prstGeom prst="hear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E0E29A9D-E3BA-D4BC-8E71-9125043AB035}"/>
              </a:ext>
            </a:extLst>
          </p:cNvPr>
          <p:cNvGrpSpPr/>
          <p:nvPr/>
        </p:nvGrpSpPr>
        <p:grpSpPr>
          <a:xfrm>
            <a:off x="6505841" y="204105"/>
            <a:ext cx="4622801" cy="6152311"/>
            <a:chOff x="3846285" y="204105"/>
            <a:chExt cx="4622801" cy="6152311"/>
          </a:xfrm>
        </p:grpSpPr>
        <p:pic>
          <p:nvPicPr>
            <p:cNvPr id="47" name="Imagem 46" descr="Forma, Círculo&#10;&#10;Descrição gerada automaticamente">
              <a:extLst>
                <a:ext uri="{FF2B5EF4-FFF2-40B4-BE49-F238E27FC236}">
                  <a16:creationId xmlns:a16="http://schemas.microsoft.com/office/drawing/2014/main" id="{179CCA78-8C75-C0E5-F026-33C2AD3DF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1" t="2962" r="4651" b="9707"/>
            <a:stretch/>
          </p:blipFill>
          <p:spPr>
            <a:xfrm>
              <a:off x="3846285" y="204105"/>
              <a:ext cx="4412344" cy="5989110"/>
            </a:xfrm>
            <a:prstGeom prst="rect">
              <a:avLst/>
            </a:prstGeom>
          </p:spPr>
        </p:pic>
        <p:sp>
          <p:nvSpPr>
            <p:cNvPr id="48" name="Retângulo 47">
              <a:extLst>
                <a:ext uri="{FF2B5EF4-FFF2-40B4-BE49-F238E27FC236}">
                  <a16:creationId xmlns:a16="http://schemas.microsoft.com/office/drawing/2014/main" id="{97F7A843-8463-D67B-2B60-682491196609}"/>
                </a:ext>
              </a:extLst>
            </p:cNvPr>
            <p:cNvSpPr/>
            <p:nvPr/>
          </p:nvSpPr>
          <p:spPr>
            <a:xfrm rot="17517724">
              <a:off x="5537200" y="507999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49" name="Retângulo 48">
              <a:extLst>
                <a:ext uri="{FF2B5EF4-FFF2-40B4-BE49-F238E27FC236}">
                  <a16:creationId xmlns:a16="http://schemas.microsoft.com/office/drawing/2014/main" id="{6ECF5250-61BD-B30F-8E0C-D8E33FDF411E}"/>
                </a:ext>
              </a:extLst>
            </p:cNvPr>
            <p:cNvSpPr/>
            <p:nvPr/>
          </p:nvSpPr>
          <p:spPr>
            <a:xfrm rot="17517724">
              <a:off x="7759638" y="4731657"/>
              <a:ext cx="406400" cy="2685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50" name="Retângulo 49">
              <a:extLst>
                <a:ext uri="{FF2B5EF4-FFF2-40B4-BE49-F238E27FC236}">
                  <a16:creationId xmlns:a16="http://schemas.microsoft.com/office/drawing/2014/main" id="{F031213E-C295-BB29-2D0E-3CFCF0E9C402}"/>
                </a:ext>
              </a:extLst>
            </p:cNvPr>
            <p:cNvSpPr/>
            <p:nvPr/>
          </p:nvSpPr>
          <p:spPr>
            <a:xfrm>
              <a:off x="7477548" y="6030014"/>
              <a:ext cx="991538" cy="3264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32024689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989DC0-8806-E665-E2FF-32A85F57F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65DD3BBF-DB90-449C-9D17-9FA3335B76F4}"/>
              </a:ext>
            </a:extLst>
          </p:cNvPr>
          <p:cNvGrpSpPr/>
          <p:nvPr/>
        </p:nvGrpSpPr>
        <p:grpSpPr>
          <a:xfrm>
            <a:off x="0" y="172130"/>
            <a:ext cx="12191999" cy="6666102"/>
            <a:chOff x="0" y="172130"/>
            <a:chExt cx="12191999" cy="6666102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D0BF5773-9218-D705-5397-4832898DF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69639019-CF03-4DD9-CE1C-DE8B077675EC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3: É tempo de pedir perdão a Deus - Cultura Cristã Kids Online. © 2025 Editora Cultura Cristã. Todos os direitos são reservados. </a:t>
              </a:r>
            </a:p>
          </p:txBody>
        </p:sp>
        <p:pic>
          <p:nvPicPr>
            <p:cNvPr id="3" name="Imagem 2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98510729-C4F0-8F17-544E-6D93DCAD2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pic>
          <p:nvPicPr>
            <p:cNvPr id="4" name="Imagem 3" descr="Uma imagem contendo Diagrama&#10;&#10;Descrição gerada automaticamente">
              <a:extLst>
                <a:ext uri="{FF2B5EF4-FFF2-40B4-BE49-F238E27FC236}">
                  <a16:creationId xmlns:a16="http://schemas.microsoft.com/office/drawing/2014/main" id="{B8BB315D-83A6-1F54-F74F-65D461F343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1" t="2381" r="10285" b="8518"/>
            <a:stretch/>
          </p:blipFill>
          <p:spPr>
            <a:xfrm rot="5400000">
              <a:off x="2937264" y="-1689762"/>
              <a:ext cx="6317471" cy="100412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440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CDCB6B-33DA-3BCA-AD2B-354E19A40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E4237F35-98E1-995B-9432-5663783870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2587" y="6356416"/>
            <a:ext cx="755467" cy="377104"/>
          </a:xfrm>
          <a:prstGeom prst="rect">
            <a:avLst/>
          </a:prstGeom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8893A106-9FFC-B611-A5E0-40CF10181180}"/>
              </a:ext>
            </a:extLst>
          </p:cNvPr>
          <p:cNvGrpSpPr/>
          <p:nvPr/>
        </p:nvGrpSpPr>
        <p:grpSpPr>
          <a:xfrm>
            <a:off x="0" y="6356416"/>
            <a:ext cx="12191999" cy="481816"/>
            <a:chOff x="0" y="6356416"/>
            <a:chExt cx="12191999" cy="481816"/>
          </a:xfrm>
        </p:grpSpPr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66AFFFF1-FB17-10FF-1E22-272CEC788EF2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3: É tempo de pedir perdão a Deus - Cultura Cristã Kids Online. © 2025 Editora Cultura Cristã. Todos os direitos são reservados. </a:t>
              </a:r>
            </a:p>
          </p:txBody>
        </p:sp>
        <p:pic>
          <p:nvPicPr>
            <p:cNvPr id="3" name="Imagem 2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2CA4A3DF-302F-A6D4-F9C3-3D300A4BB5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</p:grpSp>
      <p:pic>
        <p:nvPicPr>
          <p:cNvPr id="6" name="Imagem 5" descr="Forma&#10;&#10;Descrição gerada automaticamente com confiança baixa">
            <a:extLst>
              <a:ext uri="{FF2B5EF4-FFF2-40B4-BE49-F238E27FC236}">
                <a16:creationId xmlns:a16="http://schemas.microsoft.com/office/drawing/2014/main" id="{D166903D-3701-8431-5E86-6A41E94508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2" t="821" r="1503" b="7221"/>
          <a:stretch/>
        </p:blipFill>
        <p:spPr>
          <a:xfrm>
            <a:off x="65313" y="657660"/>
            <a:ext cx="4017951" cy="5363440"/>
          </a:xfrm>
          <a:prstGeom prst="rect">
            <a:avLst/>
          </a:prstGeom>
        </p:spPr>
      </p:pic>
      <p:pic>
        <p:nvPicPr>
          <p:cNvPr id="9" name="Imagem 8" descr="Forma&#10;&#10;Descrição gerada automaticamente">
            <a:extLst>
              <a:ext uri="{FF2B5EF4-FFF2-40B4-BE49-F238E27FC236}">
                <a16:creationId xmlns:a16="http://schemas.microsoft.com/office/drawing/2014/main" id="{75CFA005-5794-F4DC-F164-1B11315502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" t="1405" r="1207" b="7602"/>
          <a:stretch/>
        </p:blipFill>
        <p:spPr>
          <a:xfrm>
            <a:off x="4096965" y="693078"/>
            <a:ext cx="4017952" cy="5307119"/>
          </a:xfrm>
          <a:prstGeom prst="rect">
            <a:avLst/>
          </a:prstGeom>
        </p:spPr>
      </p:pic>
      <p:pic>
        <p:nvPicPr>
          <p:cNvPr id="11" name="Imagem 10" descr="Uma imagem contendo Forma&#10;&#10;Descrição gerada automaticamente">
            <a:extLst>
              <a:ext uri="{FF2B5EF4-FFF2-40B4-BE49-F238E27FC236}">
                <a16:creationId xmlns:a16="http://schemas.microsoft.com/office/drawing/2014/main" id="{379563C4-46BB-ACF1-2883-62408E6906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2" t="1093" r="2001" b="6999"/>
          <a:stretch/>
        </p:blipFill>
        <p:spPr>
          <a:xfrm>
            <a:off x="8128619" y="685821"/>
            <a:ext cx="3974748" cy="536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7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2705</TotalTime>
  <Words>268</Words>
  <Application>Microsoft Office PowerPoint</Application>
  <PresentationFormat>Widescreen</PresentationFormat>
  <Paragraphs>12</Paragraphs>
  <Slides>8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5" baseType="lpstr">
      <vt:lpstr>Abadi Extra Light</vt:lpstr>
      <vt:lpstr>Aptos</vt:lpstr>
      <vt:lpstr>Aptos Display</vt:lpstr>
      <vt:lpstr>Arial</vt:lpstr>
      <vt:lpstr>Bauhaus</vt:lpstr>
      <vt:lpstr>Montserrat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Marcia Barbutti</dc:creator>
  <cp:lastModifiedBy>Marcelo Barreto da Silva</cp:lastModifiedBy>
  <cp:revision>8</cp:revision>
  <dcterms:created xsi:type="dcterms:W3CDTF">2024-01-10T11:36:22Z</dcterms:created>
  <dcterms:modified xsi:type="dcterms:W3CDTF">2024-12-17T20:19:44Z</dcterms:modified>
</cp:coreProperties>
</file>