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77" r:id="rId4"/>
    <p:sldId id="278" r:id="rId5"/>
    <p:sldId id="279" r:id="rId6"/>
    <p:sldId id="280" r:id="rId7"/>
    <p:sldId id="281" r:id="rId8"/>
    <p:sldId id="282" r:id="rId9"/>
    <p:sldId id="283" r:id="rId10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EC6906"/>
    <a:srgbClr val="FAEFEE"/>
    <a:srgbClr val="FFD85B"/>
    <a:srgbClr val="66952C"/>
    <a:srgbClr val="FFD0C1"/>
    <a:srgbClr val="85C4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377F67-3566-4990-8D12-10FC689E1B2B}" v="30" dt="2024-12-17T19:00:16.4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5278" autoAdjust="0"/>
  </p:normalViewPr>
  <p:slideViewPr>
    <p:cSldViewPr snapToGrid="0">
      <p:cViewPr>
        <p:scale>
          <a:sx n="50" d="100"/>
          <a:sy n="50" d="100"/>
        </p:scale>
        <p:origin x="576" y="5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elo Barreto da Silva" userId="1974bcbd6fb032c9" providerId="LiveId" clId="{CB377F67-3566-4990-8D12-10FC689E1B2B}"/>
    <pc:docChg chg="custSel addSld delSld modSld">
      <pc:chgData name="Marcelo Barreto da Silva" userId="1974bcbd6fb032c9" providerId="LiveId" clId="{CB377F67-3566-4990-8D12-10FC689E1B2B}" dt="2024-12-17T19:22:32.639" v="94" actId="478"/>
      <pc:docMkLst>
        <pc:docMk/>
      </pc:docMkLst>
      <pc:sldChg chg="addSp modSp mod">
        <pc:chgData name="Marcelo Barreto da Silva" userId="1974bcbd6fb032c9" providerId="LiveId" clId="{CB377F67-3566-4990-8D12-10FC689E1B2B}" dt="2024-12-17T18:59:22.872" v="78" actId="14100"/>
        <pc:sldMkLst>
          <pc:docMk/>
          <pc:sldMk cId="3489886055" sldId="258"/>
        </pc:sldMkLst>
        <pc:spChg chg="mod">
          <ac:chgData name="Marcelo Barreto da Silva" userId="1974bcbd6fb032c9" providerId="LiveId" clId="{CB377F67-3566-4990-8D12-10FC689E1B2B}" dt="2024-12-17T18:57:34.674" v="72" actId="404"/>
          <ac:spMkLst>
            <pc:docMk/>
            <pc:sldMk cId="3489886055" sldId="258"/>
            <ac:spMk id="2" creationId="{AAE30E0B-2292-12C4-3F4D-C3044AEACF10}"/>
          </ac:spMkLst>
        </pc:spChg>
        <pc:spChg chg="ord">
          <ac:chgData name="Marcelo Barreto da Silva" userId="1974bcbd6fb032c9" providerId="LiveId" clId="{CB377F67-3566-4990-8D12-10FC689E1B2B}" dt="2024-12-17T18:59:19.021" v="77" actId="166"/>
          <ac:spMkLst>
            <pc:docMk/>
            <pc:sldMk cId="3489886055" sldId="258"/>
            <ac:spMk id="5" creationId="{489C13B9-33CE-FA76-9550-E586B10B8844}"/>
          </ac:spMkLst>
        </pc:spChg>
        <pc:picChg chg="add mod modCrop">
          <ac:chgData name="Marcelo Barreto da Silva" userId="1974bcbd6fb032c9" providerId="LiveId" clId="{CB377F67-3566-4990-8D12-10FC689E1B2B}" dt="2024-12-17T18:59:22.872" v="78" actId="14100"/>
          <ac:picMkLst>
            <pc:docMk/>
            <pc:sldMk cId="3489886055" sldId="258"/>
            <ac:picMk id="4" creationId="{125643D2-1CDE-5B19-052F-0ACD52D54175}"/>
          </ac:picMkLst>
        </pc:picChg>
        <pc:picChg chg="mod">
          <ac:chgData name="Marcelo Barreto da Silva" userId="1974bcbd6fb032c9" providerId="LiveId" clId="{CB377F67-3566-4990-8D12-10FC689E1B2B}" dt="2024-12-17T18:33:27.078" v="44" actId="1076"/>
          <ac:picMkLst>
            <pc:docMk/>
            <pc:sldMk cId="3489886055" sldId="258"/>
            <ac:picMk id="11" creationId="{649395B7-5BE5-6709-2281-B9E39293A1F1}"/>
          </ac:picMkLst>
        </pc:picChg>
      </pc:sldChg>
      <pc:sldChg chg="addSp delSp modSp mod">
        <pc:chgData name="Marcelo Barreto da Silva" userId="1974bcbd6fb032c9" providerId="LiveId" clId="{CB377F67-3566-4990-8D12-10FC689E1B2B}" dt="2024-12-17T19:22:32.639" v="94" actId="478"/>
        <pc:sldMkLst>
          <pc:docMk/>
          <pc:sldMk cId="3476884022" sldId="259"/>
        </pc:sldMkLst>
        <pc:spChg chg="mod">
          <ac:chgData name="Marcelo Barreto da Silva" userId="1974bcbd6fb032c9" providerId="LiveId" clId="{CB377F67-3566-4990-8D12-10FC689E1B2B}" dt="2024-12-17T18:59:34.698" v="79" actId="164"/>
          <ac:spMkLst>
            <pc:docMk/>
            <pc:sldMk cId="3476884022" sldId="259"/>
            <ac:spMk id="5" creationId="{93D737CE-8384-4EB7-0FCE-1084386AE63A}"/>
          </ac:spMkLst>
        </pc:spChg>
        <pc:spChg chg="mod">
          <ac:chgData name="Marcelo Barreto da Silva" userId="1974bcbd6fb032c9" providerId="LiveId" clId="{CB377F67-3566-4990-8D12-10FC689E1B2B}" dt="2024-12-17T18:59:34.698" v="79" actId="164"/>
          <ac:spMkLst>
            <pc:docMk/>
            <pc:sldMk cId="3476884022" sldId="259"/>
            <ac:spMk id="6" creationId="{B92B55B1-FC93-6EB1-B0E5-1CBB82976B00}"/>
          </ac:spMkLst>
        </pc:spChg>
        <pc:grpChg chg="add mod">
          <ac:chgData name="Marcelo Barreto da Silva" userId="1974bcbd6fb032c9" providerId="LiveId" clId="{CB377F67-3566-4990-8D12-10FC689E1B2B}" dt="2024-12-17T18:59:34.698" v="79" actId="164"/>
          <ac:grpSpMkLst>
            <pc:docMk/>
            <pc:sldMk cId="3476884022" sldId="259"/>
            <ac:grpSpMk id="2" creationId="{E5DC3658-8494-4262-2A5F-9B2B27E4DDE4}"/>
          </ac:grpSpMkLst>
        </pc:grpChg>
        <pc:picChg chg="mod">
          <ac:chgData name="Marcelo Barreto da Silva" userId="1974bcbd6fb032c9" providerId="LiveId" clId="{CB377F67-3566-4990-8D12-10FC689E1B2B}" dt="2024-12-17T18:59:34.698" v="79" actId="164"/>
          <ac:picMkLst>
            <pc:docMk/>
            <pc:sldMk cId="3476884022" sldId="259"/>
            <ac:picMk id="4" creationId="{800C8BE0-946A-EB24-C69F-D2DF19E6A9B5}"/>
          </ac:picMkLst>
        </pc:picChg>
        <pc:picChg chg="add del mod modCrop">
          <ac:chgData name="Marcelo Barreto da Silva" userId="1974bcbd6fb032c9" providerId="LiveId" clId="{CB377F67-3566-4990-8D12-10FC689E1B2B}" dt="2024-12-17T19:20:13.211" v="91" actId="478"/>
          <ac:picMkLst>
            <pc:docMk/>
            <pc:sldMk cId="3476884022" sldId="259"/>
            <ac:picMk id="7" creationId="{8221B7B3-A904-219F-E649-188EB1F5E6D0}"/>
          </ac:picMkLst>
        </pc:picChg>
        <pc:picChg chg="mod">
          <ac:chgData name="Marcelo Barreto da Silva" userId="1974bcbd6fb032c9" providerId="LiveId" clId="{CB377F67-3566-4990-8D12-10FC689E1B2B}" dt="2024-12-17T18:59:34.698" v="79" actId="164"/>
          <ac:picMkLst>
            <pc:docMk/>
            <pc:sldMk cId="3476884022" sldId="259"/>
            <ac:picMk id="8" creationId="{D13F372B-52C9-CCB0-47A4-7C2DAF8FB375}"/>
          </ac:picMkLst>
        </pc:picChg>
        <pc:picChg chg="add del">
          <ac:chgData name="Marcelo Barreto da Silva" userId="1974bcbd6fb032c9" providerId="LiveId" clId="{CB377F67-3566-4990-8D12-10FC689E1B2B}" dt="2024-12-17T19:22:32.639" v="94" actId="478"/>
          <ac:picMkLst>
            <pc:docMk/>
            <pc:sldMk cId="3476884022" sldId="259"/>
            <ac:picMk id="11" creationId="{43C672B3-19E2-5820-3441-612806FAF4DA}"/>
          </ac:picMkLst>
        </pc:picChg>
        <pc:inkChg chg="add del">
          <ac:chgData name="Marcelo Barreto da Silva" userId="1974bcbd6fb032c9" providerId="LiveId" clId="{CB377F67-3566-4990-8D12-10FC689E1B2B}" dt="2024-12-17T19:20:17.539" v="92" actId="478"/>
          <ac:inkMkLst>
            <pc:docMk/>
            <pc:sldMk cId="3476884022" sldId="259"/>
            <ac:inkMk id="9" creationId="{FF6D2690-2ADB-0DA3-EDCF-A8F0E4E558EC}"/>
          </ac:inkMkLst>
        </pc:inkChg>
      </pc:sldChg>
      <pc:sldChg chg="delSp del">
        <pc:chgData name="Marcelo Barreto da Silva" userId="1974bcbd6fb032c9" providerId="LiveId" clId="{CB377F67-3566-4990-8D12-10FC689E1B2B}" dt="2024-12-17T18:33:52.834" v="65" actId="47"/>
        <pc:sldMkLst>
          <pc:docMk/>
          <pc:sldMk cId="4271069385" sldId="276"/>
        </pc:sldMkLst>
        <pc:picChg chg="del">
          <ac:chgData name="Marcelo Barreto da Silva" userId="1974bcbd6fb032c9" providerId="LiveId" clId="{CB377F67-3566-4990-8D12-10FC689E1B2B}" dt="2024-12-17T18:33:50.270" v="64" actId="478"/>
          <ac:picMkLst>
            <pc:docMk/>
            <pc:sldMk cId="4271069385" sldId="276"/>
            <ac:picMk id="1028" creationId="{2862FF27-37CF-7944-16BF-B11D6AE4493C}"/>
          </ac:picMkLst>
        </pc:picChg>
      </pc:sldChg>
      <pc:sldChg chg="addSp modSp mod">
        <pc:chgData name="Marcelo Barreto da Silva" userId="1974bcbd6fb032c9" providerId="LiveId" clId="{CB377F67-3566-4990-8D12-10FC689E1B2B}" dt="2024-12-17T18:59:49.315" v="81" actId="167"/>
        <pc:sldMkLst>
          <pc:docMk/>
          <pc:sldMk cId="2366577288" sldId="277"/>
        </pc:sldMkLst>
        <pc:spChg chg="mod">
          <ac:chgData name="Marcelo Barreto da Silva" userId="1974bcbd6fb032c9" providerId="LiveId" clId="{CB377F67-3566-4990-8D12-10FC689E1B2B}" dt="2024-12-17T18:59:43.881" v="80" actId="164"/>
          <ac:spMkLst>
            <pc:docMk/>
            <pc:sldMk cId="2366577288" sldId="277"/>
            <ac:spMk id="5" creationId="{4CA990A7-0881-D013-0AFA-96EAF17911A6}"/>
          </ac:spMkLst>
        </pc:spChg>
        <pc:spChg chg="mod">
          <ac:chgData name="Marcelo Barreto da Silva" userId="1974bcbd6fb032c9" providerId="LiveId" clId="{CB377F67-3566-4990-8D12-10FC689E1B2B}" dt="2024-12-17T18:59:43.881" v="80" actId="164"/>
          <ac:spMkLst>
            <pc:docMk/>
            <pc:sldMk cId="2366577288" sldId="277"/>
            <ac:spMk id="11" creationId="{FF3ECD36-F9A2-40D1-E0D1-6B7EBC1A7ADA}"/>
          </ac:spMkLst>
        </pc:spChg>
        <pc:grpChg chg="add mod ord">
          <ac:chgData name="Marcelo Barreto da Silva" userId="1974bcbd6fb032c9" providerId="LiveId" clId="{CB377F67-3566-4990-8D12-10FC689E1B2B}" dt="2024-12-17T18:59:49.315" v="81" actId="167"/>
          <ac:grpSpMkLst>
            <pc:docMk/>
            <pc:sldMk cId="2366577288" sldId="277"/>
            <ac:grpSpMk id="2" creationId="{882AECBE-2139-51D2-183C-F03127B0627E}"/>
          </ac:grpSpMkLst>
        </pc:grpChg>
        <pc:picChg chg="mod">
          <ac:chgData name="Marcelo Barreto da Silva" userId="1974bcbd6fb032c9" providerId="LiveId" clId="{CB377F67-3566-4990-8D12-10FC689E1B2B}" dt="2024-12-17T18:59:43.881" v="80" actId="164"/>
          <ac:picMkLst>
            <pc:docMk/>
            <pc:sldMk cId="2366577288" sldId="277"/>
            <ac:picMk id="3" creationId="{E56584AC-25CF-36AB-B76E-CB185702D398}"/>
          </ac:picMkLst>
        </pc:picChg>
        <pc:picChg chg="mod">
          <ac:chgData name="Marcelo Barreto da Silva" userId="1974bcbd6fb032c9" providerId="LiveId" clId="{CB377F67-3566-4990-8D12-10FC689E1B2B}" dt="2024-12-17T18:59:43.881" v="80" actId="164"/>
          <ac:picMkLst>
            <pc:docMk/>
            <pc:sldMk cId="2366577288" sldId="277"/>
            <ac:picMk id="8" creationId="{0B8E0FC2-C38D-C040-FC1B-AC8C74464DB0}"/>
          </ac:picMkLst>
        </pc:picChg>
      </pc:sldChg>
      <pc:sldChg chg="addSp modSp">
        <pc:chgData name="Marcelo Barreto da Silva" userId="1974bcbd6fb032c9" providerId="LiveId" clId="{CB377F67-3566-4990-8D12-10FC689E1B2B}" dt="2024-12-17T18:59:56.932" v="82" actId="164"/>
        <pc:sldMkLst>
          <pc:docMk/>
          <pc:sldMk cId="1828947870" sldId="278"/>
        </pc:sldMkLst>
        <pc:spChg chg="mod">
          <ac:chgData name="Marcelo Barreto da Silva" userId="1974bcbd6fb032c9" providerId="LiveId" clId="{CB377F67-3566-4990-8D12-10FC689E1B2B}" dt="2024-12-17T18:59:56.932" v="82" actId="164"/>
          <ac:spMkLst>
            <pc:docMk/>
            <pc:sldMk cId="1828947870" sldId="278"/>
            <ac:spMk id="5" creationId="{F9993A19-AD37-2BDE-8FF7-C02BD584283A}"/>
          </ac:spMkLst>
        </pc:spChg>
        <pc:spChg chg="mod">
          <ac:chgData name="Marcelo Barreto da Silva" userId="1974bcbd6fb032c9" providerId="LiveId" clId="{CB377F67-3566-4990-8D12-10FC689E1B2B}" dt="2024-12-17T18:59:56.932" v="82" actId="164"/>
          <ac:spMkLst>
            <pc:docMk/>
            <pc:sldMk cId="1828947870" sldId="278"/>
            <ac:spMk id="6" creationId="{6846DC99-FA42-C6C3-5C3D-F3FBAFDA395B}"/>
          </ac:spMkLst>
        </pc:spChg>
        <pc:grpChg chg="add mod">
          <ac:chgData name="Marcelo Barreto da Silva" userId="1974bcbd6fb032c9" providerId="LiveId" clId="{CB377F67-3566-4990-8D12-10FC689E1B2B}" dt="2024-12-17T18:59:56.932" v="82" actId="164"/>
          <ac:grpSpMkLst>
            <pc:docMk/>
            <pc:sldMk cId="1828947870" sldId="278"/>
            <ac:grpSpMk id="2" creationId="{E7EAF0BC-C772-5FC7-706C-B5B2AC21F4E1}"/>
          </ac:grpSpMkLst>
        </pc:grpChg>
        <pc:picChg chg="mod">
          <ac:chgData name="Marcelo Barreto da Silva" userId="1974bcbd6fb032c9" providerId="LiveId" clId="{CB377F67-3566-4990-8D12-10FC689E1B2B}" dt="2024-12-17T18:59:56.932" v="82" actId="164"/>
          <ac:picMkLst>
            <pc:docMk/>
            <pc:sldMk cId="1828947870" sldId="278"/>
            <ac:picMk id="3" creationId="{E0BB0080-71BB-6477-6CC8-171C5D511BA1}"/>
          </ac:picMkLst>
        </pc:picChg>
        <pc:picChg chg="mod">
          <ac:chgData name="Marcelo Barreto da Silva" userId="1974bcbd6fb032c9" providerId="LiveId" clId="{CB377F67-3566-4990-8D12-10FC689E1B2B}" dt="2024-12-17T18:59:56.932" v="82" actId="164"/>
          <ac:picMkLst>
            <pc:docMk/>
            <pc:sldMk cId="1828947870" sldId="278"/>
            <ac:picMk id="8" creationId="{8FCAB410-B7BC-4FF6-DC7A-12A9639DC378}"/>
          </ac:picMkLst>
        </pc:picChg>
      </pc:sldChg>
      <pc:sldChg chg="addSp modSp">
        <pc:chgData name="Marcelo Barreto da Silva" userId="1974bcbd6fb032c9" providerId="LiveId" clId="{CB377F67-3566-4990-8D12-10FC689E1B2B}" dt="2024-12-17T19:00:01.893" v="83" actId="164"/>
        <pc:sldMkLst>
          <pc:docMk/>
          <pc:sldMk cId="2995570541" sldId="280"/>
        </pc:sldMkLst>
        <pc:spChg chg="mod">
          <ac:chgData name="Marcelo Barreto da Silva" userId="1974bcbd6fb032c9" providerId="LiveId" clId="{CB377F67-3566-4990-8D12-10FC689E1B2B}" dt="2024-12-17T19:00:01.893" v="83" actId="164"/>
          <ac:spMkLst>
            <pc:docMk/>
            <pc:sldMk cId="2995570541" sldId="280"/>
            <ac:spMk id="5" creationId="{5557EB43-C02E-9E77-803C-4185533B2F21}"/>
          </ac:spMkLst>
        </pc:spChg>
        <pc:spChg chg="mod">
          <ac:chgData name="Marcelo Barreto da Silva" userId="1974bcbd6fb032c9" providerId="LiveId" clId="{CB377F67-3566-4990-8D12-10FC689E1B2B}" dt="2024-12-17T19:00:01.893" v="83" actId="164"/>
          <ac:spMkLst>
            <pc:docMk/>
            <pc:sldMk cId="2995570541" sldId="280"/>
            <ac:spMk id="6" creationId="{DCFA6359-594A-423E-80B3-2FF3364B9349}"/>
          </ac:spMkLst>
        </pc:spChg>
        <pc:grpChg chg="add mod">
          <ac:chgData name="Marcelo Barreto da Silva" userId="1974bcbd6fb032c9" providerId="LiveId" clId="{CB377F67-3566-4990-8D12-10FC689E1B2B}" dt="2024-12-17T19:00:01.893" v="83" actId="164"/>
          <ac:grpSpMkLst>
            <pc:docMk/>
            <pc:sldMk cId="2995570541" sldId="280"/>
            <ac:grpSpMk id="2" creationId="{A92CDA29-9DC9-EBD6-DF74-0FADEBB35846}"/>
          </ac:grpSpMkLst>
        </pc:grpChg>
        <pc:picChg chg="mod">
          <ac:chgData name="Marcelo Barreto da Silva" userId="1974bcbd6fb032c9" providerId="LiveId" clId="{CB377F67-3566-4990-8D12-10FC689E1B2B}" dt="2024-12-17T19:00:01.893" v="83" actId="164"/>
          <ac:picMkLst>
            <pc:docMk/>
            <pc:sldMk cId="2995570541" sldId="280"/>
            <ac:picMk id="4" creationId="{D795B4B6-D5C5-F7F9-8820-9C54DCFA0FCE}"/>
          </ac:picMkLst>
        </pc:picChg>
        <pc:picChg chg="mod">
          <ac:chgData name="Marcelo Barreto da Silva" userId="1974bcbd6fb032c9" providerId="LiveId" clId="{CB377F67-3566-4990-8D12-10FC689E1B2B}" dt="2024-12-17T19:00:01.893" v="83" actId="164"/>
          <ac:picMkLst>
            <pc:docMk/>
            <pc:sldMk cId="2995570541" sldId="280"/>
            <ac:picMk id="8" creationId="{A37DD7C6-CF35-4FC7-CD91-E62E05619F59}"/>
          </ac:picMkLst>
        </pc:picChg>
      </pc:sldChg>
      <pc:sldChg chg="addSp modSp">
        <pc:chgData name="Marcelo Barreto da Silva" userId="1974bcbd6fb032c9" providerId="LiveId" clId="{CB377F67-3566-4990-8D12-10FC689E1B2B}" dt="2024-12-17T19:00:07.554" v="84" actId="164"/>
        <pc:sldMkLst>
          <pc:docMk/>
          <pc:sldMk cId="627317967" sldId="281"/>
        </pc:sldMkLst>
        <pc:spChg chg="mod">
          <ac:chgData name="Marcelo Barreto da Silva" userId="1974bcbd6fb032c9" providerId="LiveId" clId="{CB377F67-3566-4990-8D12-10FC689E1B2B}" dt="2024-12-17T19:00:07.554" v="84" actId="164"/>
          <ac:spMkLst>
            <pc:docMk/>
            <pc:sldMk cId="627317967" sldId="281"/>
            <ac:spMk id="5" creationId="{825CEED4-FE82-C4BE-BE57-A2AD5ED16825}"/>
          </ac:spMkLst>
        </pc:spChg>
        <pc:grpChg chg="add mod">
          <ac:chgData name="Marcelo Barreto da Silva" userId="1974bcbd6fb032c9" providerId="LiveId" clId="{CB377F67-3566-4990-8D12-10FC689E1B2B}" dt="2024-12-17T19:00:07.554" v="84" actId="164"/>
          <ac:grpSpMkLst>
            <pc:docMk/>
            <pc:sldMk cId="627317967" sldId="281"/>
            <ac:grpSpMk id="2" creationId="{D0870D4C-FFB3-DFE0-55C1-C2B6A0553DAC}"/>
          </ac:grpSpMkLst>
        </pc:grpChg>
        <pc:picChg chg="mod">
          <ac:chgData name="Marcelo Barreto da Silva" userId="1974bcbd6fb032c9" providerId="LiveId" clId="{CB377F67-3566-4990-8D12-10FC689E1B2B}" dt="2024-12-17T19:00:07.554" v="84" actId="164"/>
          <ac:picMkLst>
            <pc:docMk/>
            <pc:sldMk cId="627317967" sldId="281"/>
            <ac:picMk id="3" creationId="{A8FD0A05-87D0-0C1A-BABD-F43F783EEAC4}"/>
          </ac:picMkLst>
        </pc:picChg>
        <pc:picChg chg="mod">
          <ac:chgData name="Marcelo Barreto da Silva" userId="1974bcbd6fb032c9" providerId="LiveId" clId="{CB377F67-3566-4990-8D12-10FC689E1B2B}" dt="2024-12-17T19:00:07.554" v="84" actId="164"/>
          <ac:picMkLst>
            <pc:docMk/>
            <pc:sldMk cId="627317967" sldId="281"/>
            <ac:picMk id="8" creationId="{D02E68A8-DBFB-C0FE-AE5D-C4EA4E5B3150}"/>
          </ac:picMkLst>
        </pc:picChg>
      </pc:sldChg>
      <pc:sldChg chg="addSp delSp modSp new mod setBg">
        <pc:chgData name="Marcelo Barreto da Silva" userId="1974bcbd6fb032c9" providerId="LiveId" clId="{CB377F67-3566-4990-8D12-10FC689E1B2B}" dt="2024-12-17T19:00:16.410" v="85" actId="164"/>
        <pc:sldMkLst>
          <pc:docMk/>
          <pc:sldMk cId="46740379" sldId="283"/>
        </pc:sldMkLst>
        <pc:spChg chg="add mod">
          <ac:chgData name="Marcelo Barreto da Silva" userId="1974bcbd6fb032c9" providerId="LiveId" clId="{CB377F67-3566-4990-8D12-10FC689E1B2B}" dt="2024-12-17T19:00:16.410" v="85" actId="164"/>
          <ac:spMkLst>
            <pc:docMk/>
            <pc:sldMk cId="46740379" sldId="283"/>
            <ac:spMk id="5" creationId="{CAA09699-03D9-3580-CE81-853A7D8EA8C9}"/>
          </ac:spMkLst>
        </pc:spChg>
        <pc:spChg chg="add mod">
          <ac:chgData name="Marcelo Barreto da Silva" userId="1974bcbd6fb032c9" providerId="LiveId" clId="{CB377F67-3566-4990-8D12-10FC689E1B2B}" dt="2024-12-17T19:00:16.410" v="85" actId="164"/>
          <ac:spMkLst>
            <pc:docMk/>
            <pc:sldMk cId="46740379" sldId="283"/>
            <ac:spMk id="6" creationId="{9C340A23-E868-E71E-26CA-F6FB089F9496}"/>
          </ac:spMkLst>
        </pc:spChg>
        <pc:spChg chg="add">
          <ac:chgData name="Marcelo Barreto da Silva" userId="1974bcbd6fb032c9" providerId="LiveId" clId="{CB377F67-3566-4990-8D12-10FC689E1B2B}" dt="2024-12-17T18:27:41.276" v="8" actId="26606"/>
          <ac:spMkLst>
            <pc:docMk/>
            <pc:sldMk cId="46740379" sldId="283"/>
            <ac:spMk id="2057" creationId="{42A4FC2C-047E-45A5-965D-8E1E3BF09BC6}"/>
          </ac:spMkLst>
        </pc:spChg>
        <pc:grpChg chg="add mod">
          <ac:chgData name="Marcelo Barreto da Silva" userId="1974bcbd6fb032c9" providerId="LiveId" clId="{CB377F67-3566-4990-8D12-10FC689E1B2B}" dt="2024-12-17T19:00:16.410" v="85" actId="164"/>
          <ac:grpSpMkLst>
            <pc:docMk/>
            <pc:sldMk cId="46740379" sldId="283"/>
            <ac:grpSpMk id="3" creationId="{E933E570-B86B-48B7-96D1-C0BEC4620019}"/>
          </ac:grpSpMkLst>
        </pc:grpChg>
        <pc:picChg chg="add mod">
          <ac:chgData name="Marcelo Barreto da Silva" userId="1974bcbd6fb032c9" providerId="LiveId" clId="{CB377F67-3566-4990-8D12-10FC689E1B2B}" dt="2024-12-17T19:00:16.410" v="85" actId="164"/>
          <ac:picMkLst>
            <pc:docMk/>
            <pc:sldMk cId="46740379" sldId="283"/>
            <ac:picMk id="2" creationId="{B82D5B37-6585-8283-99B2-6E2EEEC97562}"/>
          </ac:picMkLst>
        </pc:picChg>
        <pc:picChg chg="add del mod">
          <ac:chgData name="Marcelo Barreto da Silva" userId="1974bcbd6fb032c9" providerId="LiveId" clId="{CB377F67-3566-4990-8D12-10FC689E1B2B}" dt="2024-12-17T18:24:52.521" v="6" actId="478"/>
          <ac:picMkLst>
            <pc:docMk/>
            <pc:sldMk cId="46740379" sldId="283"/>
            <ac:picMk id="3" creationId="{9374F5E0-31B5-95C6-AD71-87957BB68B02}"/>
          </ac:picMkLst>
        </pc:picChg>
        <pc:picChg chg="add mod">
          <ac:chgData name="Marcelo Barreto da Silva" userId="1974bcbd6fb032c9" providerId="LiveId" clId="{CB377F67-3566-4990-8D12-10FC689E1B2B}" dt="2024-12-17T18:23:14.433" v="2"/>
          <ac:picMkLst>
            <pc:docMk/>
            <pc:sldMk cId="46740379" sldId="283"/>
            <ac:picMk id="2050" creationId="{C2C70ACB-B745-4B2B-AE6D-68F799802FC1}"/>
          </ac:picMkLst>
        </pc:picChg>
        <pc:picChg chg="add del mod">
          <ac:chgData name="Marcelo Barreto da Silva" userId="1974bcbd6fb032c9" providerId="LiveId" clId="{CB377F67-3566-4990-8D12-10FC689E1B2B}" dt="2024-12-17T18:27:50.647" v="11" actId="478"/>
          <ac:picMkLst>
            <pc:docMk/>
            <pc:sldMk cId="46740379" sldId="283"/>
            <ac:picMk id="2052" creationId="{D2D68652-9B55-3736-6AC4-6607830517DA}"/>
          </ac:picMkLst>
        </pc:picChg>
        <pc:picChg chg="add mod">
          <ac:chgData name="Marcelo Barreto da Silva" userId="1974bcbd6fb032c9" providerId="LiveId" clId="{CB377F67-3566-4990-8D12-10FC689E1B2B}" dt="2024-12-17T19:00:16.410" v="85" actId="164"/>
          <ac:picMkLst>
            <pc:docMk/>
            <pc:sldMk cId="46740379" sldId="283"/>
            <ac:picMk id="2054" creationId="{098487E9-C050-7388-4C9F-CD3B0AAAA644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0F618-C32D-4B9F-BE7E-0D1A85A388F3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9BE47-E7EA-4906-B48E-3E97325B3DE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8969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Fontes utilizadas: Montserrat </a:t>
            </a:r>
            <a:r>
              <a:rPr lang="pt-BR" dirty="0" err="1"/>
              <a:t>Medium</a:t>
            </a:r>
            <a:r>
              <a:rPr lang="pt-BR" dirty="0"/>
              <a:t>, Montserrat </a:t>
            </a:r>
            <a:r>
              <a:rPr lang="pt-BR" dirty="0" err="1"/>
              <a:t>Semibold</a:t>
            </a:r>
            <a:r>
              <a:rPr lang="pt-BR" dirty="0"/>
              <a:t> e Montserrat Black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BE47-E7EA-4906-B48E-3E97325B3DE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7746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C886A4-8949-200E-7A7E-2FEBDFB075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6A3404E-7EAD-9364-850F-DA4C39AEFF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413C0F-6720-2D07-7765-DCB25F6AA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D3A665E-6B4E-4D67-AB7D-3DDEAEA6C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71C8EC3-28BD-2A3F-0BCF-6DA64AC6D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53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C240BA-0B5E-0BE9-DF03-854C7CC5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6C4FB4-9964-3331-3A41-13B05DEB5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52F4753-0075-AF0F-1986-3986AAF5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92C29A4-F28C-CF0F-283A-47211488A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2651A9-9F82-1FFA-A323-219B35C0D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98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938CD7F-0947-FC4D-5174-E14806528C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CED9D71-5BDA-D07A-42B9-6B5884752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3077D33-BE88-B286-CE73-6351139B4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D393BDC-A540-EFE4-5FE4-BD8F81156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616F048-5F09-F1D0-24C4-FBD15D559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4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158E28-FB76-ACD3-8F9A-0D334515F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122D7B-ED0D-859A-3EF6-69F28E2641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5F5B33D-3BC2-7AE6-B726-86B76F670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9ECF695-2996-3D1F-4286-9CD1DC633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B41814A-7FFC-D4ED-31F3-774D8FE18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00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E02BE8-0896-4CA6-9CA1-DAF606757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6D41FC0-EA77-5C7A-1955-46B006D77B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2298AE7-C34F-72B4-D5A0-689D914C9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D073A2-CD65-528E-BB56-E34F6ADF8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1EE35FC-B0CF-FF3B-A8CA-D889DC949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923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ED180C-730B-8693-CB3F-30ED6D946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904B8A-6B5D-C4DB-CB74-153E1AE5A9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763578B-08C4-8531-A8BA-FD48490970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EEB348C-1EAB-B2EC-A0C4-B47024163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B91875F-EBC7-DF12-EDE7-48A33A07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187ACAC-C798-DE60-9C33-80554C2B5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032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A2669B-52A4-D313-09CB-B8A89ABB3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C84D4A6-D74B-0C12-47C7-4A1410CAD2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E720B9F-44AB-0AC5-9D4A-36F2EDE126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20E8E30D-FB3E-6CDB-72C3-26CEB56C51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EC6015F-64AD-76FD-62F2-49ED45C84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C69FC339-D214-D79A-B6B9-0AEA57958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D3D3DF9-CA21-D1DE-CC95-82A7325C5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1949F2D-E98A-EF12-C69A-407D87D87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8733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6BA8D3-CE78-DF3D-E882-588967707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FCBBCF1-F045-0A98-C1A3-FB5E64FA7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5B254CA-4C56-9744-7699-9B4C965F4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D47D95E-063F-C327-DC2E-9D8DABD7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945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C256918E-03F8-DD8B-AE16-8784DD808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EC3DAA3-9B4F-2AC7-C956-1D3DD6B0B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0D6866D-7975-3788-F7FD-51A80142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175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2651C-E375-66C4-C387-8E925F86D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A6B1E5-6287-0D67-3AEA-413319AB88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F2C38BB-8B92-C973-1715-73E08C5CB1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5130E41-D064-77F0-DA14-D9208268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ACCE230-1210-9066-D5DE-BDFCED6C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953F3E5-DBAD-E7AB-EA73-744D4608A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099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44B422-6426-057E-7570-7EE7395FC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4233E95-6634-5AE5-94F9-7540904EA7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862E7F6-17B9-7CFC-4626-81366F0A8D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7EE604F-CB81-9787-6F3E-54ED764D9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FCDDFBA-5FFD-A325-9BD5-3FBE9C0E5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75429F5-432F-3922-C986-FD3351D6E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929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8A945265-9AF7-589F-A60B-0DC6A03D5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76043EB-8D62-1261-B2A3-E210734C8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365BC34-1591-89A7-5E28-40E88361FC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C0D5A6-0A44-4753-98FC-DD6AFC614BA7}" type="datetimeFigureOut">
              <a:rPr lang="pt-BR" smtClean="0"/>
              <a:t>17/12/2024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38E62D0-98DF-B9FC-D488-764171176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94D4B0-85AC-E0FE-7DC0-68B17C51C9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7543E4-274D-4DC7-9A05-BCCB89EC70B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663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649395B7-5BE5-6709-2281-B9E39293A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0" y="480203"/>
            <a:ext cx="6096000" cy="304291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AAE30E0B-2292-12C4-3F4D-C3044AEACF10}"/>
              </a:ext>
            </a:extLst>
          </p:cNvPr>
          <p:cNvSpPr txBox="1"/>
          <p:nvPr/>
        </p:nvSpPr>
        <p:spPr>
          <a:xfrm>
            <a:off x="-1" y="4076326"/>
            <a:ext cx="12191999" cy="1477328"/>
          </a:xfrm>
          <a:prstGeom prst="rect">
            <a:avLst/>
          </a:prstGeom>
          <a:solidFill>
            <a:srgbClr val="EC6906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5400" dirty="0">
                <a:solidFill>
                  <a:schemeClr val="bg1"/>
                </a:solidFill>
                <a:latin typeface="Bauhaus" pitchFamily="2" charset="0"/>
              </a:rPr>
              <a:t>É TEMPO DE FALAR COM DEUS</a:t>
            </a:r>
          </a:p>
          <a:p>
            <a:pPr algn="ctr"/>
            <a:r>
              <a:rPr lang="pt-BR" sz="3600" dirty="0">
                <a:solidFill>
                  <a:schemeClr val="bg1"/>
                </a:solidFill>
                <a:latin typeface="Montserrat Light" panose="00000400000000000000" pitchFamily="2" charset="0"/>
              </a:rPr>
              <a:t>Salmos 116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25643D2-1CDE-5B19-052F-0ACD52D5417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5136" b="8197"/>
          <a:stretch/>
        </p:blipFill>
        <p:spPr>
          <a:xfrm>
            <a:off x="-2" y="19768"/>
            <a:ext cx="12190189" cy="6603020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489C13B9-33CE-FA76-9550-E586B10B8844}"/>
              </a:ext>
            </a:extLst>
          </p:cNvPr>
          <p:cNvSpPr txBox="1"/>
          <p:nvPr/>
        </p:nvSpPr>
        <p:spPr>
          <a:xfrm>
            <a:off x="0" y="6622788"/>
            <a:ext cx="121919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/>
                </a:solidFill>
                <a:latin typeface="Abadi Extra Light" panose="020B0204020104020204" pitchFamily="34" charset="0"/>
              </a:rPr>
              <a:t>Parte integrante da Lição 1: É tempo de falar com Deus - Cultura Cristã Kids Online. © 2025 Editora Cultura Cristã. Todos os direitos são reservados. </a:t>
            </a:r>
          </a:p>
        </p:txBody>
      </p:sp>
    </p:spTree>
    <p:extLst>
      <p:ext uri="{BB962C8B-B14F-4D97-AF65-F5344CB8AC3E}">
        <p14:creationId xmlns:p14="http://schemas.microsoft.com/office/powerpoint/2010/main" val="3489886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E5DC3658-8494-4262-2A5F-9B2B27E4DDE4}"/>
              </a:ext>
            </a:extLst>
          </p:cNvPr>
          <p:cNvGrpSpPr/>
          <p:nvPr/>
        </p:nvGrpSpPr>
        <p:grpSpPr>
          <a:xfrm>
            <a:off x="0" y="0"/>
            <a:ext cx="12191999" cy="6855407"/>
            <a:chOff x="0" y="0"/>
            <a:chExt cx="12191999" cy="6855407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D13F372B-52C9-CCB0-47A4-7C2DAF8FB3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pic>
          <p:nvPicPr>
            <p:cNvPr id="4" name="Imagem 3" descr="Uma imagem contendo Diagrama&#10;&#10;Descrição gerada automaticamente">
              <a:extLst>
                <a:ext uri="{FF2B5EF4-FFF2-40B4-BE49-F238E27FC236}">
                  <a16:creationId xmlns:a16="http://schemas.microsoft.com/office/drawing/2014/main" id="{800C8BE0-946A-EB24-C69F-D2DF19E6A9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1" t="2381" r="10285" b="8518"/>
            <a:stretch/>
          </p:blipFill>
          <p:spPr>
            <a:xfrm rot="5400000">
              <a:off x="2937264" y="-1689762"/>
              <a:ext cx="6317471" cy="10041256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93D737CE-8384-4EB7-0FCE-1084386AE63A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1: É tempo de falar com Deus - Cultura Cristã Kids Online. © 2025 Editora Cultura Cristã. Todos os direitos são reservados. </a:t>
              </a:r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B92B55B1-FC93-6EB1-B0E5-1CBB82976B00}"/>
                </a:ext>
              </a:extLst>
            </p:cNvPr>
            <p:cNvSpPr txBox="1"/>
            <p:nvPr/>
          </p:nvSpPr>
          <p:spPr>
            <a:xfrm rot="16200000">
              <a:off x="-2709049" y="3012205"/>
              <a:ext cx="685540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800" dirty="0">
                  <a:latin typeface="Montserrat" panose="00000500000000000000" pitchFamily="2" charset="0"/>
                </a:rPr>
                <a:t>ADORAÇÃO</a:t>
              </a:r>
              <a:endParaRPr lang="pt-BR" dirty="0">
                <a:latin typeface="Montserrat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688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9D65C-BC37-C1BF-D0E2-87B1865B0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882AECBE-2139-51D2-183C-F03127B0627E}"/>
              </a:ext>
            </a:extLst>
          </p:cNvPr>
          <p:cNvGrpSpPr/>
          <p:nvPr/>
        </p:nvGrpSpPr>
        <p:grpSpPr>
          <a:xfrm>
            <a:off x="0" y="0"/>
            <a:ext cx="12191999" cy="6855407"/>
            <a:chOff x="0" y="0"/>
            <a:chExt cx="12191999" cy="6855407"/>
          </a:xfrm>
        </p:grpSpPr>
        <p:pic>
          <p:nvPicPr>
            <p:cNvPr id="3" name="Imagem 2" descr="Diagrama, Calendário&#10;&#10;Descrição gerada automaticamente">
              <a:extLst>
                <a:ext uri="{FF2B5EF4-FFF2-40B4-BE49-F238E27FC236}">
                  <a16:creationId xmlns:a16="http://schemas.microsoft.com/office/drawing/2014/main" id="{E56584AC-25CF-36AB-B76E-CB185702D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9" t="2117" r="7743" b="8465"/>
            <a:stretch/>
          </p:blipFill>
          <p:spPr>
            <a:xfrm rot="5400000">
              <a:off x="2957411" y="-1323708"/>
              <a:ext cx="6277176" cy="8925103"/>
            </a:xfrm>
            <a:prstGeom prst="rect">
              <a:avLst/>
            </a:prstGeom>
          </p:spPr>
        </p:pic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0B8E0FC2-C38D-C040-FC1B-AC8C74464D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4CA990A7-0881-D013-0AFA-96EAF17911A6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1: É tempo de falar com Deus - Cultura Cristã Kids Online. © 2025 Editora Cultura Cristã. Todos os direitos são reservados. </a:t>
              </a:r>
            </a:p>
          </p:txBody>
        </p:sp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FF3ECD36-F9A2-40D1-E0D1-6B7EBC1A7ADA}"/>
                </a:ext>
              </a:extLst>
            </p:cNvPr>
            <p:cNvSpPr txBox="1"/>
            <p:nvPr/>
          </p:nvSpPr>
          <p:spPr>
            <a:xfrm rot="16200000">
              <a:off x="-2709049" y="3012205"/>
              <a:ext cx="685540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800" dirty="0">
                  <a:latin typeface="Montserrat" panose="00000500000000000000" pitchFamily="2" charset="0"/>
                </a:rPr>
                <a:t>AÇÃO DE GRAÇAS</a:t>
              </a:r>
              <a:endParaRPr lang="pt-BR" dirty="0">
                <a:latin typeface="Montserrat" panose="00000500000000000000" pitchFamily="2" charset="0"/>
              </a:endParaRPr>
            </a:p>
          </p:txBody>
        </p:sp>
      </p:grpSp>
      <p:sp>
        <p:nvSpPr>
          <p:cNvPr id="6" name="Retângulo 5">
            <a:extLst>
              <a:ext uri="{FF2B5EF4-FFF2-40B4-BE49-F238E27FC236}">
                <a16:creationId xmlns:a16="http://schemas.microsoft.com/office/drawing/2014/main" id="{8EA190CC-AAD4-66A7-015B-B9C7C3104E7D}"/>
              </a:ext>
            </a:extLst>
          </p:cNvPr>
          <p:cNvSpPr/>
          <p:nvPr/>
        </p:nvSpPr>
        <p:spPr>
          <a:xfrm>
            <a:off x="6154057" y="130629"/>
            <a:ext cx="4404494" cy="31205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F0C2096-7BD1-A126-20B7-DD9AF89939A7}"/>
              </a:ext>
            </a:extLst>
          </p:cNvPr>
          <p:cNvSpPr/>
          <p:nvPr/>
        </p:nvSpPr>
        <p:spPr>
          <a:xfrm>
            <a:off x="1595618" y="3373597"/>
            <a:ext cx="4404494" cy="30342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DCCA19CF-93E5-E6B2-8E94-2C29416E514A}"/>
              </a:ext>
            </a:extLst>
          </p:cNvPr>
          <p:cNvSpPr/>
          <p:nvPr/>
        </p:nvSpPr>
        <p:spPr>
          <a:xfrm>
            <a:off x="6154057" y="3373597"/>
            <a:ext cx="4404494" cy="30342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657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62F1C9-AFB3-63C8-3681-A93537486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E7EAF0BC-C772-5FC7-706C-B5B2AC21F4E1}"/>
              </a:ext>
            </a:extLst>
          </p:cNvPr>
          <p:cNvGrpSpPr/>
          <p:nvPr/>
        </p:nvGrpSpPr>
        <p:grpSpPr>
          <a:xfrm>
            <a:off x="0" y="19767"/>
            <a:ext cx="12191999" cy="6855407"/>
            <a:chOff x="0" y="19767"/>
            <a:chExt cx="12191999" cy="6855407"/>
          </a:xfrm>
        </p:grpSpPr>
        <p:pic>
          <p:nvPicPr>
            <p:cNvPr id="3" name="Imagem 2" descr="Uma imagem contendo Diagrama&#10;&#10;Descrição gerada automaticamente">
              <a:extLst>
                <a:ext uri="{FF2B5EF4-FFF2-40B4-BE49-F238E27FC236}">
                  <a16:creationId xmlns:a16="http://schemas.microsoft.com/office/drawing/2014/main" id="{E0BB0080-71BB-6477-6CC8-171C5D511B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45" t="8783" r="2998" b="14371"/>
            <a:stretch/>
          </p:blipFill>
          <p:spPr>
            <a:xfrm>
              <a:off x="3692374" y="19767"/>
              <a:ext cx="5604026" cy="6660603"/>
            </a:xfrm>
            <a:prstGeom prst="rect">
              <a:avLst/>
            </a:prstGeom>
          </p:spPr>
        </p:pic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8FCAB410-B7BC-4FF6-DC7A-12A9639DC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F9993A19-AD37-2BDE-8FF7-C02BD584283A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1: É tempo de falar com Deus - Cultura Cristã Kids Online. © 2025 Editora Cultura Cristã. Todos os direitos são reservados. </a:t>
              </a:r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6846DC99-FA42-C6C3-5C3D-F3FBAFDA395B}"/>
                </a:ext>
              </a:extLst>
            </p:cNvPr>
            <p:cNvSpPr txBox="1"/>
            <p:nvPr/>
          </p:nvSpPr>
          <p:spPr>
            <a:xfrm rot="16200000">
              <a:off x="-2300241" y="2662641"/>
              <a:ext cx="685540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800" dirty="0">
                  <a:latin typeface="Montserrat" panose="00000500000000000000" pitchFamily="2" charset="0"/>
                </a:rPr>
                <a:t>CONFISSÃO DE PECADOS</a:t>
              </a:r>
              <a:endParaRPr lang="pt-BR" dirty="0">
                <a:latin typeface="Montserrat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8947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1B196C-CFAA-3C63-D9C6-5999C9D79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9BDC82F5-5291-4ADC-56A3-0040E728F4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2587" y="6356416"/>
            <a:ext cx="755467" cy="377104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B1106987-F517-83A3-D656-FAA6CC421E32}"/>
              </a:ext>
            </a:extLst>
          </p:cNvPr>
          <p:cNvSpPr txBox="1"/>
          <p:nvPr/>
        </p:nvSpPr>
        <p:spPr>
          <a:xfrm>
            <a:off x="0" y="6622788"/>
            <a:ext cx="121919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75000"/>
                  </a:schemeClr>
                </a:solidFill>
                <a:latin typeface="Abadi Extra Light" panose="020B0204020104020204" pitchFamily="34" charset="0"/>
              </a:rPr>
              <a:t>Parte integrante da Lição 1: É tempo de falar com Deus - Cultura Cristã Kids Online. © 2025 Editora Cultura Cristã. Todos os direitos são reservados. 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27D260B7-AFB2-DC78-06B9-9C43A6D24672}"/>
              </a:ext>
            </a:extLst>
          </p:cNvPr>
          <p:cNvSpPr txBox="1"/>
          <p:nvPr/>
        </p:nvSpPr>
        <p:spPr>
          <a:xfrm rot="16200000">
            <a:off x="-2317163" y="2662642"/>
            <a:ext cx="6855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dirty="0">
                <a:latin typeface="Montserrat" panose="00000500000000000000" pitchFamily="2" charset="0"/>
              </a:rPr>
              <a:t>SÚPLICA OU INTERCESSÃO</a:t>
            </a:r>
            <a:endParaRPr lang="pt-BR" dirty="0">
              <a:latin typeface="Montserrat" panose="00000500000000000000" pitchFamily="2" charset="0"/>
            </a:endParaRPr>
          </a:p>
        </p:txBody>
      </p:sp>
      <p:pic>
        <p:nvPicPr>
          <p:cNvPr id="3" name="Imagem 2" descr="Desenho técnico&#10;&#10;Descrição gerada automaticamente">
            <a:extLst>
              <a:ext uri="{FF2B5EF4-FFF2-40B4-BE49-F238E27FC236}">
                <a16:creationId xmlns:a16="http://schemas.microsoft.com/office/drawing/2014/main" id="{63D1BFBC-0FA3-8E90-2D42-C8DE745DE6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7" t="6244" r="7041" b="11534"/>
          <a:stretch/>
        </p:blipFill>
        <p:spPr>
          <a:xfrm rot="5400000">
            <a:off x="3218310" y="-935411"/>
            <a:ext cx="6427784" cy="842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83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EC3F9-72F2-D700-AC67-2CA0E9F0B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A92CDA29-9DC9-EBD6-DF74-0FADEBB35846}"/>
              </a:ext>
            </a:extLst>
          </p:cNvPr>
          <p:cNvGrpSpPr/>
          <p:nvPr/>
        </p:nvGrpSpPr>
        <p:grpSpPr>
          <a:xfrm>
            <a:off x="0" y="19768"/>
            <a:ext cx="12191999" cy="6855407"/>
            <a:chOff x="0" y="19768"/>
            <a:chExt cx="12191999" cy="6855407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A37DD7C6-CF35-4FC7-CD91-E62E05619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5557EB43-C02E-9E77-803C-4185533B2F21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1: É tempo de falar com Deus - Cultura Cristã Kids Online. © 2025 Editora Cultura Cristã. Todos os direitos são reservados. </a:t>
              </a:r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DCFA6359-594A-423E-80B3-2FF3364B9349}"/>
                </a:ext>
              </a:extLst>
            </p:cNvPr>
            <p:cNvSpPr txBox="1"/>
            <p:nvPr/>
          </p:nvSpPr>
          <p:spPr>
            <a:xfrm rot="16200000">
              <a:off x="-2317163" y="2662642"/>
              <a:ext cx="685540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4800" dirty="0">
                  <a:latin typeface="Montserrat" panose="00000500000000000000" pitchFamily="2" charset="0"/>
                </a:rPr>
                <a:t>SÚPLICA OU INTERCESSÃO</a:t>
              </a:r>
              <a:endParaRPr lang="pt-BR" dirty="0">
                <a:latin typeface="Montserrat" panose="00000500000000000000" pitchFamily="2" charset="0"/>
              </a:endParaRPr>
            </a:p>
          </p:txBody>
        </p:sp>
        <p:pic>
          <p:nvPicPr>
            <p:cNvPr id="4" name="Imagem 3" descr="Uma imagem contendo Calendário&#10;&#10;Descrição gerada automaticamente">
              <a:extLst>
                <a:ext uri="{FF2B5EF4-FFF2-40B4-BE49-F238E27FC236}">
                  <a16:creationId xmlns:a16="http://schemas.microsoft.com/office/drawing/2014/main" id="{D795B4B6-D5C5-F7F9-8820-9C54DCFA0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94" t="2328" r="8088" b="8677"/>
            <a:stretch/>
          </p:blipFill>
          <p:spPr>
            <a:xfrm rot="5400000">
              <a:off x="3452085" y="-1211529"/>
              <a:ext cx="6273789" cy="91284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557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68D23C-332D-5558-C642-3FC8699060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D0870D4C-FFB3-DFE0-55C1-C2B6A0553DAC}"/>
              </a:ext>
            </a:extLst>
          </p:cNvPr>
          <p:cNvGrpSpPr/>
          <p:nvPr/>
        </p:nvGrpSpPr>
        <p:grpSpPr>
          <a:xfrm>
            <a:off x="0" y="307404"/>
            <a:ext cx="12191999" cy="6530828"/>
            <a:chOff x="0" y="307404"/>
            <a:chExt cx="12191999" cy="6530828"/>
          </a:xfrm>
        </p:grpSpPr>
        <p:pic>
          <p:nvPicPr>
            <p:cNvPr id="8" name="Imagem 7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D02E68A8-DBFB-C0FE-AE5D-C4EA4E5B31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825CEED4-FE82-C4BE-BE57-A2AD5ED16825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1: É tempo de falar com Deus - Cultura Cristã Kids Online. © 2025 Editora Cultura Cristã. Todos os direitos são reservados. </a:t>
              </a:r>
            </a:p>
          </p:txBody>
        </p:sp>
        <p:pic>
          <p:nvPicPr>
            <p:cNvPr id="3" name="Imagem 2" descr="Desenho de um cachorro&#10;&#10;Descrição gerada automaticamente">
              <a:extLst>
                <a:ext uri="{FF2B5EF4-FFF2-40B4-BE49-F238E27FC236}">
                  <a16:creationId xmlns:a16="http://schemas.microsoft.com/office/drawing/2014/main" id="{A8FD0A05-87D0-0C1A-BABD-F43F783EE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74" t="2752" r="14375" b="9418"/>
            <a:stretch/>
          </p:blipFill>
          <p:spPr>
            <a:xfrm rot="5400000">
              <a:off x="3251954" y="-1986607"/>
              <a:ext cx="6049012" cy="106370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731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CC87C9-34A4-B4CF-B8CA-D6D910697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2BA84E03-B44F-8D46-0B4D-6B8A7AFC9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2587" y="6356416"/>
            <a:ext cx="755467" cy="377104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06B9EAEF-917D-D5B8-7054-3FC87194FE37}"/>
              </a:ext>
            </a:extLst>
          </p:cNvPr>
          <p:cNvSpPr txBox="1"/>
          <p:nvPr/>
        </p:nvSpPr>
        <p:spPr>
          <a:xfrm>
            <a:off x="0" y="6622788"/>
            <a:ext cx="121919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75000"/>
                  </a:schemeClr>
                </a:solidFill>
                <a:latin typeface="Abadi Extra Light" panose="020B0204020104020204" pitchFamily="34" charset="0"/>
              </a:rPr>
              <a:t>Parte integrante da Lição 1: É tempo de falar com Deus - Cultura Cristã Kids Online. © 2025 Editora Cultura Cristã. Todos os direitos são reservados.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D4DAD4-3167-BC35-61FB-5BC4F5899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543" y="176748"/>
            <a:ext cx="1915658" cy="2043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9656E25D-1629-3040-0049-C1A176C467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3" t="17037" r="16244" b="16825"/>
          <a:stretch/>
        </p:blipFill>
        <p:spPr bwMode="auto">
          <a:xfrm>
            <a:off x="2481830" y="2665943"/>
            <a:ext cx="1668458" cy="164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FD96B9EA-1F72-3835-8B31-BB4E428EA1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8" t="6290" r="6290" b="6288"/>
          <a:stretch/>
        </p:blipFill>
        <p:spPr bwMode="auto">
          <a:xfrm>
            <a:off x="2481830" y="4709045"/>
            <a:ext cx="1647371" cy="1647371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3C8A71E1-F083-A4E0-9BDA-8400C427F5C6}"/>
              </a:ext>
            </a:extLst>
          </p:cNvPr>
          <p:cNvSpPr txBox="1"/>
          <p:nvPr/>
        </p:nvSpPr>
        <p:spPr>
          <a:xfrm>
            <a:off x="4927601" y="3053993"/>
            <a:ext cx="6096000" cy="7500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tabLst>
                <a:tab pos="3810" algn="l"/>
              </a:tabLst>
            </a:pPr>
            <a:r>
              <a:rPr lang="pt-BR" sz="4000" b="1" dirty="0">
                <a:effectLst/>
                <a:latin typeface="Montserrat" panose="00000500000000000000" pitchFamily="2" charset="0"/>
                <a:ea typeface="Arial" panose="020B0604020202020204" pitchFamily="34" charset="0"/>
                <a:cs typeface="Aptos" panose="020B0004020202020204" pitchFamily="34" charset="0"/>
              </a:rPr>
              <a:t>Em qualquer lugar!</a:t>
            </a:r>
            <a:endParaRPr lang="pt-BR" sz="4000" b="1" dirty="0">
              <a:effectLst/>
              <a:latin typeface="Montserrat" panose="00000500000000000000" pitchFamily="2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C99DE752-AFB7-91C8-4354-5A5F39EC176B}"/>
              </a:ext>
            </a:extLst>
          </p:cNvPr>
          <p:cNvSpPr txBox="1"/>
          <p:nvPr/>
        </p:nvSpPr>
        <p:spPr>
          <a:xfrm>
            <a:off x="4927601" y="838300"/>
            <a:ext cx="6096000" cy="7500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tabLst>
                <a:tab pos="3810" algn="l"/>
              </a:tabLst>
            </a:pPr>
            <a:r>
              <a:rPr lang="pt-BR" sz="4000" b="1" dirty="0">
                <a:effectLst/>
                <a:latin typeface="Montserrat" panose="00000500000000000000" pitchFamily="2" charset="0"/>
                <a:ea typeface="Arial" panose="020B0604020202020204" pitchFamily="34" charset="0"/>
                <a:cs typeface="Aptos" panose="020B0004020202020204" pitchFamily="34" charset="0"/>
              </a:rPr>
              <a:t>A qualquer hora!</a:t>
            </a:r>
            <a:endParaRPr lang="pt-BR" sz="4000" b="1" dirty="0">
              <a:effectLst/>
              <a:latin typeface="Montserrat" panose="00000500000000000000" pitchFamily="2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7A1C7CA-B21F-EBB5-1228-748966074F6E}"/>
              </a:ext>
            </a:extLst>
          </p:cNvPr>
          <p:cNvSpPr txBox="1"/>
          <p:nvPr/>
        </p:nvSpPr>
        <p:spPr>
          <a:xfrm>
            <a:off x="4927601" y="5157723"/>
            <a:ext cx="6096000" cy="7500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800"/>
              </a:spcAft>
              <a:tabLst>
                <a:tab pos="3810" algn="l"/>
              </a:tabLst>
            </a:pPr>
            <a:r>
              <a:rPr lang="pt-BR" sz="4000" b="1" dirty="0">
                <a:effectLst/>
                <a:latin typeface="Montserrat" panose="00000500000000000000" pitchFamily="2" charset="0"/>
                <a:ea typeface="Arial" panose="020B0604020202020204" pitchFamily="34" charset="0"/>
                <a:cs typeface="Aptos" panose="020B0004020202020204" pitchFamily="34" charset="0"/>
              </a:rPr>
              <a:t>Sempre!</a:t>
            </a:r>
            <a:endParaRPr lang="pt-BR" sz="4000" b="1" dirty="0">
              <a:effectLst/>
              <a:latin typeface="Montserrat" panose="00000500000000000000" pitchFamily="2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93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205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3" name="Agrupar 2">
            <a:extLst>
              <a:ext uri="{FF2B5EF4-FFF2-40B4-BE49-F238E27FC236}">
                <a16:creationId xmlns:a16="http://schemas.microsoft.com/office/drawing/2014/main" id="{E933E570-B86B-48B7-96D1-C0BEC4620019}"/>
              </a:ext>
            </a:extLst>
          </p:cNvPr>
          <p:cNvGrpSpPr/>
          <p:nvPr/>
        </p:nvGrpSpPr>
        <p:grpSpPr>
          <a:xfrm>
            <a:off x="0" y="0"/>
            <a:ext cx="12191999" cy="6858000"/>
            <a:chOff x="0" y="0"/>
            <a:chExt cx="12191999" cy="6858000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098487E9-C050-7388-4C9F-CD3B0AAAA64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387"/>
            <a:stretch/>
          </p:blipFill>
          <p:spPr bwMode="auto">
            <a:xfrm rot="10800000">
              <a:off x="2362200" y="0"/>
              <a:ext cx="9828276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CaixaDeTexto 4">
              <a:extLst>
                <a:ext uri="{FF2B5EF4-FFF2-40B4-BE49-F238E27FC236}">
                  <a16:creationId xmlns:a16="http://schemas.microsoft.com/office/drawing/2014/main" id="{CAA09699-03D9-3580-CE81-853A7D8EA8C9}"/>
                </a:ext>
              </a:extLst>
            </p:cNvPr>
            <p:cNvSpPr txBox="1"/>
            <p:nvPr/>
          </p:nvSpPr>
          <p:spPr>
            <a:xfrm>
              <a:off x="1748970" y="925013"/>
              <a:ext cx="8694057" cy="50079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Aft>
                  <a:spcPts val="800"/>
                </a:spcAft>
              </a:pPr>
              <a:r>
                <a:rPr lang="pt-BR" sz="5400" dirty="0">
                  <a:solidFill>
                    <a:srgbClr val="000000"/>
                  </a:solidFill>
                  <a:effectLst/>
                  <a:latin typeface="Montserrat Black" panose="00000A00000000000000" pitchFamily="2" charset="0"/>
                  <a:ea typeface="Arial" panose="020B0604020202020204" pitchFamily="34" charset="0"/>
                  <a:cs typeface="Aptos" panose="020B0004020202020204" pitchFamily="34" charset="0"/>
                </a:rPr>
                <a:t>“AMO O </a:t>
              </a:r>
              <a:r>
                <a:rPr lang="pt-BR" sz="5400" cap="small" dirty="0">
                  <a:solidFill>
                    <a:srgbClr val="000000"/>
                  </a:solidFill>
                  <a:effectLst/>
                  <a:latin typeface="Montserrat Black" panose="00000A00000000000000" pitchFamily="2" charset="0"/>
                  <a:ea typeface="Arial" panose="020B0604020202020204" pitchFamily="34" charset="0"/>
                  <a:cs typeface="Aptos" panose="020B0004020202020204" pitchFamily="34" charset="0"/>
                </a:rPr>
                <a:t>SENHOR</a:t>
              </a:r>
              <a:r>
                <a:rPr lang="pt-BR" sz="5400" dirty="0">
                  <a:solidFill>
                    <a:srgbClr val="000000"/>
                  </a:solidFill>
                  <a:effectLst/>
                  <a:latin typeface="Montserrat Black" panose="00000A00000000000000" pitchFamily="2" charset="0"/>
                  <a:ea typeface="Arial" panose="020B0604020202020204" pitchFamily="34" charset="0"/>
                  <a:cs typeface="Aptos" panose="020B0004020202020204" pitchFamily="34" charset="0"/>
                </a:rPr>
                <a:t>, PORQUE ELE OUVE </a:t>
              </a:r>
            </a:p>
            <a:p>
              <a:pPr algn="ctr">
                <a:lnSpc>
                  <a:spcPct val="115000"/>
                </a:lnSpc>
                <a:spcAft>
                  <a:spcPts val="800"/>
                </a:spcAft>
              </a:pPr>
              <a:r>
                <a:rPr lang="pt-BR" sz="5400" dirty="0">
                  <a:solidFill>
                    <a:srgbClr val="000000"/>
                  </a:solidFill>
                  <a:effectLst/>
                  <a:latin typeface="Montserrat Black" panose="00000A00000000000000" pitchFamily="2" charset="0"/>
                  <a:ea typeface="Arial" panose="020B0604020202020204" pitchFamily="34" charset="0"/>
                  <a:cs typeface="Aptos" panose="020B0004020202020204" pitchFamily="34" charset="0"/>
                </a:rPr>
                <a:t>A MINHA VOZ E AS MINHAS SÚPLICAS.” </a:t>
              </a:r>
            </a:p>
            <a:p>
              <a:pPr algn="ctr">
                <a:lnSpc>
                  <a:spcPct val="115000"/>
                </a:lnSpc>
                <a:spcAft>
                  <a:spcPts val="800"/>
                </a:spcAft>
              </a:pPr>
              <a:r>
                <a:rPr lang="pt-BR" sz="5400" dirty="0">
                  <a:solidFill>
                    <a:srgbClr val="000000"/>
                  </a:solidFill>
                  <a:effectLst/>
                  <a:latin typeface="Montserrat Black" panose="00000A00000000000000" pitchFamily="2" charset="0"/>
                  <a:ea typeface="Arial" panose="020B0604020202020204" pitchFamily="34" charset="0"/>
                  <a:cs typeface="Aptos" panose="020B0004020202020204" pitchFamily="34" charset="0"/>
                </a:rPr>
                <a:t>SALMOS </a:t>
              </a:r>
              <a:r>
                <a:rPr lang="pt-BR" sz="5400" dirty="0">
                  <a:solidFill>
                    <a:srgbClr val="000000"/>
                  </a:solidFill>
                  <a:latin typeface="Montserrat Black" panose="00000A00000000000000" pitchFamily="2" charset="0"/>
                </a:rPr>
                <a:t>116.1</a:t>
              </a:r>
            </a:p>
          </p:txBody>
        </p:sp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9C340A23-E868-E71E-26CA-F6FB089F9496}"/>
                </a:ext>
              </a:extLst>
            </p:cNvPr>
            <p:cNvSpPr txBox="1"/>
            <p:nvPr/>
          </p:nvSpPr>
          <p:spPr>
            <a:xfrm>
              <a:off x="0" y="6622788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75000"/>
                    </a:schemeClr>
                  </a:solidFill>
                  <a:latin typeface="Abadi Extra Light" panose="020B0204020104020204" pitchFamily="34" charset="0"/>
                </a:rPr>
                <a:t>Parte integrante da Lição 1: É tempo de falar com Deus - Cultura Cristã Kids Online. © 2025 Editora Cultura Cristã. Todos os direitos são reservados. </a:t>
              </a:r>
            </a:p>
          </p:txBody>
        </p:sp>
        <p:pic>
          <p:nvPicPr>
            <p:cNvPr id="2" name="Imagem 1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B82D5B37-6585-8283-99B2-6E2EEEC97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587" y="6356416"/>
              <a:ext cx="755467" cy="3771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74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 dir="r"/>
      </p:transition>
    </mc:Choice>
    <mc:Fallback xmlns="">
      <p:transition spd="slow">
        <p:wipe dir="r"/>
      </p:transition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2691</TotalTime>
  <Words>331</Words>
  <Application>Microsoft Office PowerPoint</Application>
  <PresentationFormat>Widescreen</PresentationFormat>
  <Paragraphs>24</Paragraphs>
  <Slides>9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8" baseType="lpstr">
      <vt:lpstr>Abadi Extra Light</vt:lpstr>
      <vt:lpstr>Aptos</vt:lpstr>
      <vt:lpstr>Aptos Display</vt:lpstr>
      <vt:lpstr>Arial</vt:lpstr>
      <vt:lpstr>Bauhaus</vt:lpstr>
      <vt:lpstr>Montserrat</vt:lpstr>
      <vt:lpstr>Montserrat Black</vt:lpstr>
      <vt:lpstr>Montserrat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Marcia Barbutti</dc:creator>
  <cp:lastModifiedBy>Marcelo Barreto da Silva</cp:lastModifiedBy>
  <cp:revision>6</cp:revision>
  <dcterms:created xsi:type="dcterms:W3CDTF">2024-01-10T11:36:22Z</dcterms:created>
  <dcterms:modified xsi:type="dcterms:W3CDTF">2024-12-17T19:22:37Z</dcterms:modified>
</cp:coreProperties>
</file>