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88" r:id="rId3"/>
    <p:sldId id="287" r:id="rId4"/>
    <p:sldId id="286" r:id="rId5"/>
    <p:sldId id="284" r:id="rId6"/>
    <p:sldId id="285" r:id="rId7"/>
    <p:sldId id="283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8"/>
    <a:srgbClr val="EFEFF7"/>
    <a:srgbClr val="F5F6FB"/>
    <a:srgbClr val="85C440"/>
    <a:srgbClr val="FEFEFE"/>
    <a:srgbClr val="EC6906"/>
    <a:srgbClr val="FAEFEE"/>
    <a:srgbClr val="FFD85B"/>
    <a:srgbClr val="66952C"/>
    <a:srgbClr val="FFD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6226DA-C20C-4C4B-A9E2-5529E5B304BE}" v="44" dt="2024-12-17T20:34:10.1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5278" autoAdjust="0"/>
  </p:normalViewPr>
  <p:slideViewPr>
    <p:cSldViewPr snapToGrid="0">
      <p:cViewPr>
        <p:scale>
          <a:sx n="50" d="100"/>
          <a:sy n="50" d="100"/>
        </p:scale>
        <p:origin x="-3163" y="-1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Barreto da Silva" userId="1974bcbd6fb032c9" providerId="LiveId" clId="{266226DA-C20C-4C4B-A9E2-5529E5B304BE}"/>
    <pc:docChg chg="undo custSel addSld delSld modSld sldOrd">
      <pc:chgData name="Marcelo Barreto da Silva" userId="1974bcbd6fb032c9" providerId="LiveId" clId="{266226DA-C20C-4C4B-A9E2-5529E5B304BE}" dt="2024-12-17T20:34:10.176" v="209" actId="164"/>
      <pc:docMkLst>
        <pc:docMk/>
      </pc:docMkLst>
      <pc:sldChg chg="addSp modSp mod">
        <pc:chgData name="Marcelo Barreto da Silva" userId="1974bcbd6fb032c9" providerId="LiveId" clId="{266226DA-C20C-4C4B-A9E2-5529E5B304BE}" dt="2024-12-17T20:24:31.767" v="177" actId="164"/>
        <pc:sldMkLst>
          <pc:docMk/>
          <pc:sldMk cId="3489886055" sldId="258"/>
        </pc:sldMkLst>
        <pc:spChg chg="mod">
          <ac:chgData name="Marcelo Barreto da Silva" userId="1974bcbd6fb032c9" providerId="LiveId" clId="{266226DA-C20C-4C4B-A9E2-5529E5B304BE}" dt="2024-12-17T19:25:11.891" v="29" actId="20577"/>
          <ac:spMkLst>
            <pc:docMk/>
            <pc:sldMk cId="3489886055" sldId="258"/>
            <ac:spMk id="2" creationId="{AAE30E0B-2292-12C4-3F4D-C3044AEACF10}"/>
          </ac:spMkLst>
        </pc:spChg>
        <pc:spChg chg="mod">
          <ac:chgData name="Marcelo Barreto da Silva" userId="1974bcbd6fb032c9" providerId="LiveId" clId="{266226DA-C20C-4C4B-A9E2-5529E5B304BE}" dt="2024-12-17T20:24:31.767" v="177" actId="164"/>
          <ac:spMkLst>
            <pc:docMk/>
            <pc:sldMk cId="3489886055" sldId="258"/>
            <ac:spMk id="5" creationId="{489C13B9-33CE-FA76-9550-E586B10B8844}"/>
          </ac:spMkLst>
        </pc:spChg>
        <pc:grpChg chg="add mod">
          <ac:chgData name="Marcelo Barreto da Silva" userId="1974bcbd6fb032c9" providerId="LiveId" clId="{266226DA-C20C-4C4B-A9E2-5529E5B304BE}" dt="2024-12-17T20:24:31.767" v="177" actId="164"/>
          <ac:grpSpMkLst>
            <pc:docMk/>
            <pc:sldMk cId="3489886055" sldId="258"/>
            <ac:grpSpMk id="6" creationId="{7DF1EA14-3AD6-1ACA-AF78-93C2DC8E43B2}"/>
          </ac:grpSpMkLst>
        </pc:grpChg>
        <pc:picChg chg="add mod modCrop">
          <ac:chgData name="Marcelo Barreto da Silva" userId="1974bcbd6fb032c9" providerId="LiveId" clId="{266226DA-C20C-4C4B-A9E2-5529E5B304BE}" dt="2024-12-17T20:24:31.767" v="177" actId="164"/>
          <ac:picMkLst>
            <pc:docMk/>
            <pc:sldMk cId="3489886055" sldId="258"/>
            <ac:picMk id="4" creationId="{74DF8FFC-05A4-9F6F-9794-891897250F89}"/>
          </ac:picMkLst>
        </pc:picChg>
      </pc:sldChg>
      <pc:sldChg chg="addSp delSp modSp del mod setBg">
        <pc:chgData name="Marcelo Barreto da Silva" userId="1974bcbd6fb032c9" providerId="LiveId" clId="{266226DA-C20C-4C4B-A9E2-5529E5B304BE}" dt="2024-12-17T20:34:00.139" v="208" actId="47"/>
        <pc:sldMkLst>
          <pc:docMk/>
          <pc:sldMk cId="3476884022" sldId="259"/>
        </pc:sldMkLst>
        <pc:spChg chg="del">
          <ac:chgData name="Marcelo Barreto da Silva" userId="1974bcbd6fb032c9" providerId="LiveId" clId="{266226DA-C20C-4C4B-A9E2-5529E5B304BE}" dt="2024-12-17T19:25:58.156" v="62" actId="478"/>
          <ac:spMkLst>
            <pc:docMk/>
            <pc:sldMk cId="3476884022" sldId="259"/>
            <ac:spMk id="5" creationId="{93D737CE-8384-4EB7-0FCE-1084386AE63A}"/>
          </ac:spMkLst>
        </pc:spChg>
        <pc:spChg chg="add mod ord topLvl">
          <ac:chgData name="Marcelo Barreto da Silva" userId="1974bcbd6fb032c9" providerId="LiveId" clId="{266226DA-C20C-4C4B-A9E2-5529E5B304BE}" dt="2024-12-17T20:31:47.967" v="184" actId="165"/>
          <ac:spMkLst>
            <pc:docMk/>
            <pc:sldMk cId="3476884022" sldId="259"/>
            <ac:spMk id="24" creationId="{4E7AB7A6-F94A-8480-F230-705A545AB84A}"/>
          </ac:spMkLst>
        </pc:spChg>
        <pc:spChg chg="add mod topLvl">
          <ac:chgData name="Marcelo Barreto da Silva" userId="1974bcbd6fb032c9" providerId="LiveId" clId="{266226DA-C20C-4C4B-A9E2-5529E5B304BE}" dt="2024-12-17T20:31:47.967" v="184" actId="165"/>
          <ac:spMkLst>
            <pc:docMk/>
            <pc:sldMk cId="3476884022" sldId="259"/>
            <ac:spMk id="27" creationId="{3A3B80D2-E88C-B791-E1EF-16C700C6AF10}"/>
          </ac:spMkLst>
        </pc:spChg>
        <pc:spChg chg="add">
          <ac:chgData name="Marcelo Barreto da Silva" userId="1974bcbd6fb032c9" providerId="LiveId" clId="{266226DA-C20C-4C4B-A9E2-5529E5B304BE}" dt="2024-12-17T19:31:50.923" v="94" actId="26606"/>
          <ac:spMkLst>
            <pc:docMk/>
            <pc:sldMk cId="3476884022" sldId="259"/>
            <ac:spMk id="4103" creationId="{04812C46-200A-4DEB-A05E-3ED6C68C2387}"/>
          </ac:spMkLst>
        </pc:spChg>
        <pc:spChg chg="add">
          <ac:chgData name="Marcelo Barreto da Silva" userId="1974bcbd6fb032c9" providerId="LiveId" clId="{266226DA-C20C-4C4B-A9E2-5529E5B304BE}" dt="2024-12-17T19:31:50.923" v="94" actId="26606"/>
          <ac:spMkLst>
            <pc:docMk/>
            <pc:sldMk cId="3476884022" sldId="259"/>
            <ac:spMk id="4105" creationId="{D1EA859B-E555-4109-94F3-6700E046E008}"/>
          </ac:spMkLst>
        </pc:spChg>
        <pc:grpChg chg="del">
          <ac:chgData name="Marcelo Barreto da Silva" userId="1974bcbd6fb032c9" providerId="LiveId" clId="{266226DA-C20C-4C4B-A9E2-5529E5B304BE}" dt="2024-12-17T19:25:49.151" v="61" actId="478"/>
          <ac:grpSpMkLst>
            <pc:docMk/>
            <pc:sldMk cId="3476884022" sldId="259"/>
            <ac:grpSpMk id="23" creationId="{D0B60007-3257-F0A3-0AAA-662A8E7C1945}"/>
          </ac:grpSpMkLst>
        </pc:grpChg>
        <pc:grpChg chg="add del mod">
          <ac:chgData name="Marcelo Barreto da Silva" userId="1974bcbd6fb032c9" providerId="LiveId" clId="{266226DA-C20C-4C4B-A9E2-5529E5B304BE}" dt="2024-12-17T20:31:47.967" v="184" actId="165"/>
          <ac:grpSpMkLst>
            <pc:docMk/>
            <pc:sldMk cId="3476884022" sldId="259"/>
            <ac:grpSpMk id="28" creationId="{72C4B61D-6C09-C631-C481-A70603675B0D}"/>
          </ac:grpSpMkLst>
        </pc:grpChg>
        <pc:picChg chg="mod ord topLvl">
          <ac:chgData name="Marcelo Barreto da Silva" userId="1974bcbd6fb032c9" providerId="LiveId" clId="{266226DA-C20C-4C4B-A9E2-5529E5B304BE}" dt="2024-12-17T20:31:47.967" v="184" actId="165"/>
          <ac:picMkLst>
            <pc:docMk/>
            <pc:sldMk cId="3476884022" sldId="259"/>
            <ac:picMk id="8" creationId="{D13F372B-52C9-CCB0-47A4-7C2DAF8FB375}"/>
          </ac:picMkLst>
        </pc:picChg>
        <pc:picChg chg="add del mod">
          <ac:chgData name="Marcelo Barreto da Silva" userId="1974bcbd6fb032c9" providerId="LiveId" clId="{266226DA-C20C-4C4B-A9E2-5529E5B304BE}" dt="2024-12-17T19:31:30.502" v="91" actId="478"/>
          <ac:picMkLst>
            <pc:docMk/>
            <pc:sldMk cId="3476884022" sldId="259"/>
            <ac:picMk id="26" creationId="{90B95E2B-5054-BA48-6D0D-8D7AF3AD8FE0}"/>
          </ac:picMkLst>
        </pc:picChg>
        <pc:picChg chg="add mod topLvl">
          <ac:chgData name="Marcelo Barreto da Silva" userId="1974bcbd6fb032c9" providerId="LiveId" clId="{266226DA-C20C-4C4B-A9E2-5529E5B304BE}" dt="2024-12-17T20:32:23.508" v="190" actId="207"/>
          <ac:picMkLst>
            <pc:docMk/>
            <pc:sldMk cId="3476884022" sldId="259"/>
            <ac:picMk id="4098" creationId="{55CFF6AD-24BF-CDD2-D606-677202CED298}"/>
          </ac:picMkLst>
        </pc:picChg>
      </pc:sldChg>
      <pc:sldChg chg="addSp modSp mod">
        <pc:chgData name="Marcelo Barreto da Silva" userId="1974bcbd6fb032c9" providerId="LiveId" clId="{266226DA-C20C-4C4B-A9E2-5529E5B304BE}" dt="2024-12-17T20:22:24.753" v="168" actId="164"/>
        <pc:sldMkLst>
          <pc:docMk/>
          <pc:sldMk cId="46740379" sldId="283"/>
        </pc:sldMkLst>
        <pc:spChg chg="mod">
          <ac:chgData name="Marcelo Barreto da Silva" userId="1974bcbd6fb032c9" providerId="LiveId" clId="{266226DA-C20C-4C4B-A9E2-5529E5B304BE}" dt="2024-12-17T20:22:24.753" v="168" actId="164"/>
          <ac:spMkLst>
            <pc:docMk/>
            <pc:sldMk cId="46740379" sldId="283"/>
            <ac:spMk id="5" creationId="{CAA09699-03D9-3580-CE81-853A7D8EA8C9}"/>
          </ac:spMkLst>
        </pc:spChg>
        <pc:spChg chg="mod">
          <ac:chgData name="Marcelo Barreto da Silva" userId="1974bcbd6fb032c9" providerId="LiveId" clId="{266226DA-C20C-4C4B-A9E2-5529E5B304BE}" dt="2024-12-17T20:22:24.753" v="168" actId="164"/>
          <ac:spMkLst>
            <pc:docMk/>
            <pc:sldMk cId="46740379" sldId="283"/>
            <ac:spMk id="7" creationId="{B1BD740B-AB14-9817-15D4-AF6C4D70EE78}"/>
          </ac:spMkLst>
        </pc:spChg>
        <pc:grpChg chg="add mod">
          <ac:chgData name="Marcelo Barreto da Silva" userId="1974bcbd6fb032c9" providerId="LiveId" clId="{266226DA-C20C-4C4B-A9E2-5529E5B304BE}" dt="2024-12-17T20:22:24.753" v="168" actId="164"/>
          <ac:grpSpMkLst>
            <pc:docMk/>
            <pc:sldMk cId="46740379" sldId="283"/>
            <ac:grpSpMk id="9" creationId="{CD7632DF-CAE2-CCC8-C539-FD95519FEC04}"/>
          </ac:grpSpMkLst>
        </pc:grpChg>
        <pc:picChg chg="mod">
          <ac:chgData name="Marcelo Barreto da Silva" userId="1974bcbd6fb032c9" providerId="LiveId" clId="{266226DA-C20C-4C4B-A9E2-5529E5B304BE}" dt="2024-12-17T20:22:24.753" v="168" actId="164"/>
          <ac:picMkLst>
            <pc:docMk/>
            <pc:sldMk cId="46740379" sldId="283"/>
            <ac:picMk id="8" creationId="{00DD655E-8A5F-B379-4079-4219C50B15A8}"/>
          </ac:picMkLst>
        </pc:picChg>
        <pc:picChg chg="mod">
          <ac:chgData name="Marcelo Barreto da Silva" userId="1974bcbd6fb032c9" providerId="LiveId" clId="{266226DA-C20C-4C4B-A9E2-5529E5B304BE}" dt="2024-12-17T20:22:24.753" v="168" actId="164"/>
          <ac:picMkLst>
            <pc:docMk/>
            <pc:sldMk cId="46740379" sldId="283"/>
            <ac:picMk id="2054" creationId="{098487E9-C050-7388-4C9F-CD3B0AAAA644}"/>
          </ac:picMkLst>
        </pc:picChg>
      </pc:sldChg>
      <pc:sldChg chg="addSp delSp modSp add mod ord">
        <pc:chgData name="Marcelo Barreto da Silva" userId="1974bcbd6fb032c9" providerId="LiveId" clId="{266226DA-C20C-4C4B-A9E2-5529E5B304BE}" dt="2024-12-17T20:25:13.710" v="181" actId="164"/>
        <pc:sldMkLst>
          <pc:docMk/>
          <pc:sldMk cId="1628298138" sldId="284"/>
        </pc:sldMkLst>
        <pc:spChg chg="mod">
          <ac:chgData name="Marcelo Barreto da Silva" userId="1974bcbd6fb032c9" providerId="LiveId" clId="{266226DA-C20C-4C4B-A9E2-5529E5B304BE}" dt="2024-12-17T20:25:13.710" v="181" actId="164"/>
          <ac:spMkLst>
            <pc:docMk/>
            <pc:sldMk cId="1628298138" sldId="284"/>
            <ac:spMk id="24" creationId="{F2FE1751-4084-38C4-DA08-E869C3329F1F}"/>
          </ac:spMkLst>
        </pc:spChg>
        <pc:grpChg chg="add mod">
          <ac:chgData name="Marcelo Barreto da Silva" userId="1974bcbd6fb032c9" providerId="LiveId" clId="{266226DA-C20C-4C4B-A9E2-5529E5B304BE}" dt="2024-12-17T20:25:13.710" v="181" actId="164"/>
          <ac:grpSpMkLst>
            <pc:docMk/>
            <pc:sldMk cId="1628298138" sldId="284"/>
            <ac:grpSpMk id="4" creationId="{036045AA-5CF0-4AF9-2111-7F279D5EFC6D}"/>
          </ac:grpSpMkLst>
        </pc:grpChg>
        <pc:picChg chg="add mod">
          <ac:chgData name="Marcelo Barreto da Silva" userId="1974bcbd6fb032c9" providerId="LiveId" clId="{266226DA-C20C-4C4B-A9E2-5529E5B304BE}" dt="2024-12-17T20:25:13.710" v="181" actId="164"/>
          <ac:picMkLst>
            <pc:docMk/>
            <pc:sldMk cId="1628298138" sldId="284"/>
            <ac:picMk id="3" creationId="{4EDE711D-4FCD-811C-CFEF-A85AEC15E9A6}"/>
          </ac:picMkLst>
        </pc:picChg>
        <pc:picChg chg="mod">
          <ac:chgData name="Marcelo Barreto da Silva" userId="1974bcbd6fb032c9" providerId="LiveId" clId="{266226DA-C20C-4C4B-A9E2-5529E5B304BE}" dt="2024-12-17T20:25:13.710" v="181" actId="164"/>
          <ac:picMkLst>
            <pc:docMk/>
            <pc:sldMk cId="1628298138" sldId="284"/>
            <ac:picMk id="8" creationId="{94CCCC66-31FC-7F14-45F2-DD7C1B98AB13}"/>
          </ac:picMkLst>
        </pc:picChg>
        <pc:picChg chg="del">
          <ac:chgData name="Marcelo Barreto da Silva" userId="1974bcbd6fb032c9" providerId="LiveId" clId="{266226DA-C20C-4C4B-A9E2-5529E5B304BE}" dt="2024-12-17T19:27:57.201" v="72" actId="478"/>
          <ac:picMkLst>
            <pc:docMk/>
            <pc:sldMk cId="1628298138" sldId="284"/>
            <ac:picMk id="26" creationId="{C1A47D42-0ED0-90D2-3E46-FC2BCDAF1158}"/>
          </ac:picMkLst>
        </pc:picChg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1774409242" sldId="284"/>
        </pc:sldMkLst>
      </pc:sldChg>
      <pc:sldChg chg="new del">
        <pc:chgData name="Marcelo Barreto da Silva" userId="1974bcbd6fb032c9" providerId="LiveId" clId="{266226DA-C20C-4C4B-A9E2-5529E5B304BE}" dt="2024-12-17T19:28:11.361" v="82" actId="680"/>
        <pc:sldMkLst>
          <pc:docMk/>
          <pc:sldMk cId="2387093236" sldId="285"/>
        </pc:sldMkLst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2828330122" sldId="285"/>
        </pc:sldMkLst>
      </pc:sldChg>
      <pc:sldChg chg="addSp delSp modSp add mod">
        <pc:chgData name="Marcelo Barreto da Silva" userId="1974bcbd6fb032c9" providerId="LiveId" clId="{266226DA-C20C-4C4B-A9E2-5529E5B304BE}" dt="2024-12-17T20:25:19.685" v="182" actId="164"/>
        <pc:sldMkLst>
          <pc:docMk/>
          <pc:sldMk cId="3765355881" sldId="285"/>
        </pc:sldMkLst>
        <pc:spChg chg="mod">
          <ac:chgData name="Marcelo Barreto da Silva" userId="1974bcbd6fb032c9" providerId="LiveId" clId="{266226DA-C20C-4C4B-A9E2-5529E5B304BE}" dt="2024-12-17T20:25:19.685" v="182" actId="164"/>
          <ac:spMkLst>
            <pc:docMk/>
            <pc:sldMk cId="3765355881" sldId="285"/>
            <ac:spMk id="24" creationId="{3176B352-512C-DAE8-20E5-D2159BF917CA}"/>
          </ac:spMkLst>
        </pc:spChg>
        <pc:grpChg chg="add mod">
          <ac:chgData name="Marcelo Barreto da Silva" userId="1974bcbd6fb032c9" providerId="LiveId" clId="{266226DA-C20C-4C4B-A9E2-5529E5B304BE}" dt="2024-12-17T20:25:19.685" v="182" actId="164"/>
          <ac:grpSpMkLst>
            <pc:docMk/>
            <pc:sldMk cId="3765355881" sldId="285"/>
            <ac:grpSpMk id="5" creationId="{8DEFC390-1662-42E7-CABE-9379DE1E2625}"/>
          </ac:grpSpMkLst>
        </pc:grpChg>
        <pc:picChg chg="del">
          <ac:chgData name="Marcelo Barreto da Silva" userId="1974bcbd6fb032c9" providerId="LiveId" clId="{266226DA-C20C-4C4B-A9E2-5529E5B304BE}" dt="2024-12-17T19:28:16.405" v="84" actId="478"/>
          <ac:picMkLst>
            <pc:docMk/>
            <pc:sldMk cId="3765355881" sldId="285"/>
            <ac:picMk id="3" creationId="{6DEBBF08-C2D4-771F-CA00-E2D3B9643CF8}"/>
          </ac:picMkLst>
        </pc:picChg>
        <pc:picChg chg="add mod">
          <ac:chgData name="Marcelo Barreto da Silva" userId="1974bcbd6fb032c9" providerId="LiveId" clId="{266226DA-C20C-4C4B-A9E2-5529E5B304BE}" dt="2024-12-17T20:25:19.685" v="182" actId="164"/>
          <ac:picMkLst>
            <pc:docMk/>
            <pc:sldMk cId="3765355881" sldId="285"/>
            <ac:picMk id="4" creationId="{672D7735-94CB-2A95-507F-B2B7289F66E0}"/>
          </ac:picMkLst>
        </pc:picChg>
        <pc:picChg chg="mod">
          <ac:chgData name="Marcelo Barreto da Silva" userId="1974bcbd6fb032c9" providerId="LiveId" clId="{266226DA-C20C-4C4B-A9E2-5529E5B304BE}" dt="2024-12-17T20:25:19.685" v="182" actId="164"/>
          <ac:picMkLst>
            <pc:docMk/>
            <pc:sldMk cId="3765355881" sldId="285"/>
            <ac:picMk id="8" creationId="{3E8DACA7-F0A0-4134-ECCF-7D69AEB9236B}"/>
          </ac:picMkLst>
        </pc:picChg>
      </pc:sldChg>
      <pc:sldChg chg="addSp modSp add">
        <pc:chgData name="Marcelo Barreto da Silva" userId="1974bcbd6fb032c9" providerId="LiveId" clId="{266226DA-C20C-4C4B-A9E2-5529E5B304BE}" dt="2024-12-17T20:25:04.933" v="180" actId="164"/>
        <pc:sldMkLst>
          <pc:docMk/>
          <pc:sldMk cId="3476260446" sldId="286"/>
        </pc:sldMkLst>
        <pc:spChg chg="mod">
          <ac:chgData name="Marcelo Barreto da Silva" userId="1974bcbd6fb032c9" providerId="LiveId" clId="{266226DA-C20C-4C4B-A9E2-5529E5B304BE}" dt="2024-12-17T20:25:04.933" v="180" actId="164"/>
          <ac:spMkLst>
            <pc:docMk/>
            <pc:sldMk cId="3476260446" sldId="286"/>
            <ac:spMk id="24" creationId="{4616A5D6-3520-232F-8CDB-533190FFB4DA}"/>
          </ac:spMkLst>
        </pc:spChg>
        <pc:grpChg chg="add mod">
          <ac:chgData name="Marcelo Barreto da Silva" userId="1974bcbd6fb032c9" providerId="LiveId" clId="{266226DA-C20C-4C4B-A9E2-5529E5B304BE}" dt="2024-12-17T20:25:04.933" v="180" actId="164"/>
          <ac:grpSpMkLst>
            <pc:docMk/>
            <pc:sldMk cId="3476260446" sldId="286"/>
            <ac:grpSpMk id="2" creationId="{228C4DCB-255E-FA95-1221-A817627130BA}"/>
          </ac:grpSpMkLst>
        </pc:grpChg>
        <pc:picChg chg="mod">
          <ac:chgData name="Marcelo Barreto da Silva" userId="1974bcbd6fb032c9" providerId="LiveId" clId="{266226DA-C20C-4C4B-A9E2-5529E5B304BE}" dt="2024-12-17T20:25:04.933" v="180" actId="164"/>
          <ac:picMkLst>
            <pc:docMk/>
            <pc:sldMk cId="3476260446" sldId="286"/>
            <ac:picMk id="8" creationId="{1AC70085-EA53-9C0E-49DC-88EA6FF6E2F2}"/>
          </ac:picMkLst>
        </pc:picChg>
        <pc:picChg chg="mod">
          <ac:chgData name="Marcelo Barreto da Silva" userId="1974bcbd6fb032c9" providerId="LiveId" clId="{266226DA-C20C-4C4B-A9E2-5529E5B304BE}" dt="2024-12-17T20:25:04.933" v="180" actId="164"/>
          <ac:picMkLst>
            <pc:docMk/>
            <pc:sldMk cId="3476260446" sldId="286"/>
            <ac:picMk id="26" creationId="{26B4FC49-623D-C593-81EF-B5852424F70C}"/>
          </ac:picMkLst>
        </pc:picChg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4251890881" sldId="286"/>
        </pc:sldMkLst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1134834178" sldId="287"/>
        </pc:sldMkLst>
      </pc:sldChg>
      <pc:sldChg chg="addSp delSp modSp add mod setBg">
        <pc:chgData name="Marcelo Barreto da Silva" userId="1974bcbd6fb032c9" providerId="LiveId" clId="{266226DA-C20C-4C4B-A9E2-5529E5B304BE}" dt="2024-12-17T20:24:43.675" v="179" actId="164"/>
        <pc:sldMkLst>
          <pc:docMk/>
          <pc:sldMk cId="1202145659" sldId="287"/>
        </pc:sldMkLst>
        <pc:spChg chg="mod">
          <ac:chgData name="Marcelo Barreto da Silva" userId="1974bcbd6fb032c9" providerId="LiveId" clId="{266226DA-C20C-4C4B-A9E2-5529E5B304BE}" dt="2024-12-17T20:24:43.675" v="179" actId="164"/>
          <ac:spMkLst>
            <pc:docMk/>
            <pc:sldMk cId="1202145659" sldId="287"/>
            <ac:spMk id="24" creationId="{1BB86E21-F419-F559-3458-F045537283EF}"/>
          </ac:spMkLst>
        </pc:spChg>
        <pc:spChg chg="mod">
          <ac:chgData name="Marcelo Barreto da Silva" userId="1974bcbd6fb032c9" providerId="LiveId" clId="{266226DA-C20C-4C4B-A9E2-5529E5B304BE}" dt="2024-12-17T20:24:43.675" v="179" actId="164"/>
          <ac:spMkLst>
            <pc:docMk/>
            <pc:sldMk cId="1202145659" sldId="287"/>
            <ac:spMk id="27" creationId="{F6593E1F-8AB5-D7F4-838F-713397EA60C5}"/>
          </ac:spMkLst>
        </pc:spChg>
        <pc:grpChg chg="add mod">
          <ac:chgData name="Marcelo Barreto da Silva" userId="1974bcbd6fb032c9" providerId="LiveId" clId="{266226DA-C20C-4C4B-A9E2-5529E5B304BE}" dt="2024-12-17T20:24:43.675" v="179" actId="164"/>
          <ac:grpSpMkLst>
            <pc:docMk/>
            <pc:sldMk cId="1202145659" sldId="287"/>
            <ac:grpSpMk id="4" creationId="{7D4AA6BF-1832-EB5C-DA63-526BCBD86C72}"/>
          </ac:grpSpMkLst>
        </pc:grpChg>
        <pc:picChg chg="add del mod modCrop">
          <ac:chgData name="Marcelo Barreto da Silva" userId="1974bcbd6fb032c9" providerId="LiveId" clId="{266226DA-C20C-4C4B-A9E2-5529E5B304BE}" dt="2024-12-17T19:35:03.191" v="141" actId="478"/>
          <ac:picMkLst>
            <pc:docMk/>
            <pc:sldMk cId="1202145659" sldId="287"/>
            <ac:picMk id="3" creationId="{0F503E42-6FBD-D6E2-D1AF-D3CB71CE7741}"/>
          </ac:picMkLst>
        </pc:picChg>
        <pc:picChg chg="mod">
          <ac:chgData name="Marcelo Barreto da Silva" userId="1974bcbd6fb032c9" providerId="LiveId" clId="{266226DA-C20C-4C4B-A9E2-5529E5B304BE}" dt="2024-12-17T20:24:43.675" v="179" actId="164"/>
          <ac:picMkLst>
            <pc:docMk/>
            <pc:sldMk cId="1202145659" sldId="287"/>
            <ac:picMk id="8" creationId="{C34828AF-CA26-0C86-22A9-8790BFF78135}"/>
          </ac:picMkLst>
        </pc:picChg>
        <pc:picChg chg="del">
          <ac:chgData name="Marcelo Barreto da Silva" userId="1974bcbd6fb032c9" providerId="LiveId" clId="{266226DA-C20C-4C4B-A9E2-5529E5B304BE}" dt="2024-12-17T19:33:55.278" v="127" actId="478"/>
          <ac:picMkLst>
            <pc:docMk/>
            <pc:sldMk cId="1202145659" sldId="287"/>
            <ac:picMk id="4098" creationId="{03546DE3-5AC8-F2F1-8A7B-64F02FE3973A}"/>
          </ac:picMkLst>
        </pc:picChg>
        <pc:picChg chg="add del mod">
          <ac:chgData name="Marcelo Barreto da Silva" userId="1974bcbd6fb032c9" providerId="LiveId" clId="{266226DA-C20C-4C4B-A9E2-5529E5B304BE}" dt="2024-12-17T19:35:32.405" v="145" actId="478"/>
          <ac:picMkLst>
            <pc:docMk/>
            <pc:sldMk cId="1202145659" sldId="287"/>
            <ac:picMk id="5122" creationId="{E9FC6C32-5FAF-85F3-341D-482E9104BC1A}"/>
          </ac:picMkLst>
        </pc:picChg>
        <pc:picChg chg="add mod">
          <ac:chgData name="Marcelo Barreto da Silva" userId="1974bcbd6fb032c9" providerId="LiveId" clId="{266226DA-C20C-4C4B-A9E2-5529E5B304BE}" dt="2024-12-17T20:24:43.675" v="179" actId="164"/>
          <ac:picMkLst>
            <pc:docMk/>
            <pc:sldMk cId="1202145659" sldId="287"/>
            <ac:picMk id="5124" creationId="{A8407A4A-4412-F43E-C229-A82B0FDEB9CF}"/>
          </ac:picMkLst>
        </pc:picChg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2286492083" sldId="288"/>
        </pc:sldMkLst>
      </pc:sldChg>
      <pc:sldChg chg="new del">
        <pc:chgData name="Marcelo Barreto da Silva" userId="1974bcbd6fb032c9" providerId="LiveId" clId="{266226DA-C20C-4C4B-A9E2-5529E5B304BE}" dt="2024-12-17T20:21:53.159" v="156" actId="680"/>
        <pc:sldMkLst>
          <pc:docMk/>
          <pc:sldMk cId="2402117602" sldId="288"/>
        </pc:sldMkLst>
      </pc:sldChg>
      <pc:sldChg chg="addSp modSp new mod setBg">
        <pc:chgData name="Marcelo Barreto da Silva" userId="1974bcbd6fb032c9" providerId="LiveId" clId="{266226DA-C20C-4C4B-A9E2-5529E5B304BE}" dt="2024-12-17T20:34:10.176" v="209" actId="164"/>
        <pc:sldMkLst>
          <pc:docMk/>
          <pc:sldMk cId="3657340971" sldId="288"/>
        </pc:sldMkLst>
        <pc:spChg chg="add mod">
          <ac:chgData name="Marcelo Barreto da Silva" userId="1974bcbd6fb032c9" providerId="LiveId" clId="{266226DA-C20C-4C4B-A9E2-5529E5B304BE}" dt="2024-12-17T20:34:10.176" v="209" actId="164"/>
          <ac:spMkLst>
            <pc:docMk/>
            <pc:sldMk cId="3657340971" sldId="288"/>
            <ac:spMk id="3" creationId="{194D0A4F-0B8C-C4A8-2FAB-F143A57E7459}"/>
          </ac:spMkLst>
        </pc:spChg>
        <pc:spChg chg="add mod">
          <ac:chgData name="Marcelo Barreto da Silva" userId="1974bcbd6fb032c9" providerId="LiveId" clId="{266226DA-C20C-4C4B-A9E2-5529E5B304BE}" dt="2024-12-17T20:34:10.176" v="209" actId="164"/>
          <ac:spMkLst>
            <pc:docMk/>
            <pc:sldMk cId="3657340971" sldId="288"/>
            <ac:spMk id="5" creationId="{9F7AC550-29EF-AF30-B3E5-25140576B795}"/>
          </ac:spMkLst>
        </pc:spChg>
        <pc:spChg chg="add">
          <ac:chgData name="Marcelo Barreto da Silva" userId="1974bcbd6fb032c9" providerId="LiveId" clId="{266226DA-C20C-4C4B-A9E2-5529E5B304BE}" dt="2024-12-17T20:32:55.917" v="196" actId="26606"/>
          <ac:spMkLst>
            <pc:docMk/>
            <pc:sldMk cId="3657340971" sldId="288"/>
            <ac:spMk id="7" creationId="{42A4FC2C-047E-45A5-965D-8E1E3BF09BC6}"/>
          </ac:spMkLst>
        </pc:spChg>
        <pc:grpChg chg="add mod">
          <ac:chgData name="Marcelo Barreto da Silva" userId="1974bcbd6fb032c9" providerId="LiveId" clId="{266226DA-C20C-4C4B-A9E2-5529E5B304BE}" dt="2024-12-17T20:34:10.176" v="209" actId="164"/>
          <ac:grpSpMkLst>
            <pc:docMk/>
            <pc:sldMk cId="3657340971" sldId="288"/>
            <ac:grpSpMk id="6" creationId="{D8D6928D-5747-894D-E116-40CBBA0AA8AA}"/>
          </ac:grpSpMkLst>
        </pc:grpChg>
        <pc:picChg chg="add mod">
          <ac:chgData name="Marcelo Barreto da Silva" userId="1974bcbd6fb032c9" providerId="LiveId" clId="{266226DA-C20C-4C4B-A9E2-5529E5B304BE}" dt="2024-12-17T20:34:10.176" v="209" actId="164"/>
          <ac:picMkLst>
            <pc:docMk/>
            <pc:sldMk cId="3657340971" sldId="288"/>
            <ac:picMk id="2" creationId="{3F8099D5-5351-5BE0-CA3B-4E8186E9E6B1}"/>
          </ac:picMkLst>
        </pc:picChg>
        <pc:picChg chg="add mod">
          <ac:chgData name="Marcelo Barreto da Silva" userId="1974bcbd6fb032c9" providerId="LiveId" clId="{266226DA-C20C-4C4B-A9E2-5529E5B304BE}" dt="2024-12-17T20:34:10.176" v="209" actId="164"/>
          <ac:picMkLst>
            <pc:docMk/>
            <pc:sldMk cId="3657340971" sldId="288"/>
            <ac:picMk id="4" creationId="{6147A804-9D74-A634-DCA4-7EC8163E59DE}"/>
          </ac:picMkLst>
        </pc:picChg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3741281504" sldId="289"/>
        </pc:sldMkLst>
      </pc:sldChg>
      <pc:sldChg chg="del">
        <pc:chgData name="Marcelo Barreto da Silva" userId="1974bcbd6fb032c9" providerId="LiveId" clId="{266226DA-C20C-4C4B-A9E2-5529E5B304BE}" dt="2024-12-17T19:26:13.287" v="65" actId="47"/>
        <pc:sldMkLst>
          <pc:docMk/>
          <pc:sldMk cId="562771002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F618-C32D-4B9F-BE7E-0D1A85A388F3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9BE47-E7EA-4906-B48E-3E97325B3D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9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xmlns="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53735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AE30E0B-2292-12C4-3F4D-C3044AEACF10}"/>
              </a:ext>
            </a:extLst>
          </p:cNvPr>
          <p:cNvSpPr txBox="1"/>
          <p:nvPr/>
        </p:nvSpPr>
        <p:spPr>
          <a:xfrm>
            <a:off x="1" y="4171576"/>
            <a:ext cx="12191999" cy="1938992"/>
          </a:xfrm>
          <a:prstGeom prst="rect">
            <a:avLst/>
          </a:prstGeom>
          <a:solidFill>
            <a:srgbClr val="EC690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bg1"/>
                </a:solidFill>
                <a:latin typeface="Bauhaus" pitchFamily="2" charset="0"/>
              </a:rPr>
              <a:t>É TEMPO DE EXPERIMENTAR </a:t>
            </a:r>
          </a:p>
          <a:p>
            <a:pPr algn="ctr"/>
            <a:r>
              <a:rPr lang="pt-BR" sz="4400" dirty="0">
                <a:solidFill>
                  <a:schemeClr val="bg1"/>
                </a:solidFill>
                <a:latin typeface="Bauhaus" pitchFamily="2" charset="0"/>
              </a:rPr>
              <a:t>O CUIDADO DE DEUS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  <a:latin typeface="Montserrat Light" panose="00000400000000000000" pitchFamily="2" charset="0"/>
              </a:rPr>
              <a:t>Salmos 23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7DF1EA14-3AD6-1ACA-AF78-93C2DC8E43B2}"/>
              </a:ext>
            </a:extLst>
          </p:cNvPr>
          <p:cNvGrpSpPr/>
          <p:nvPr/>
        </p:nvGrpSpPr>
        <p:grpSpPr>
          <a:xfrm>
            <a:off x="0" y="0"/>
            <a:ext cx="12191999" cy="6838232"/>
            <a:chOff x="0" y="0"/>
            <a:chExt cx="12191999" cy="6838232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489C13B9-33CE-FA76-9550-E586B10B8844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  <p:pic>
          <p:nvPicPr>
            <p:cNvPr id="4" name="Imagem 3">
              <a:extLst>
                <a:ext uri="{FF2B5EF4-FFF2-40B4-BE49-F238E27FC236}">
                  <a16:creationId xmlns:a16="http://schemas.microsoft.com/office/drawing/2014/main" xmlns="" id="{74DF8FFC-05A4-9F6F-9794-891897250F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6111" b="7836"/>
            <a:stretch/>
          </p:blipFill>
          <p:spPr>
            <a:xfrm>
              <a:off x="0" y="0"/>
              <a:ext cx="12191999" cy="66227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D8D6928D-5747-894D-E116-40CBBA0AA8AA}"/>
              </a:ext>
            </a:extLst>
          </p:cNvPr>
          <p:cNvGrpSpPr/>
          <p:nvPr/>
        </p:nvGrpSpPr>
        <p:grpSpPr>
          <a:xfrm>
            <a:off x="0" y="1282"/>
            <a:ext cx="12192000" cy="6856718"/>
            <a:chOff x="0" y="1282"/>
            <a:chExt cx="12192000" cy="6856718"/>
          </a:xfrm>
        </p:grpSpPr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xmlns="" id="{3F8099D5-5351-5BE0-CA3B-4E8186E9E6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173" b="6841"/>
            <a:stretch/>
          </p:blipFill>
          <p:spPr bwMode="auto">
            <a:xfrm>
              <a:off x="20" y="1282"/>
              <a:ext cx="12191980" cy="6856718"/>
            </a:xfrm>
            <a:prstGeom prst="rect">
              <a:avLst/>
            </a:prstGeom>
            <a:solidFill>
              <a:srgbClr val="F0F0F8"/>
            </a:solidFill>
          </p:spPr>
        </p:pic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xmlns="" id="{194D0A4F-0B8C-C4A8-2FAB-F143A57E7459}"/>
                </a:ext>
              </a:extLst>
            </p:cNvPr>
            <p:cNvSpPr txBox="1"/>
            <p:nvPr/>
          </p:nvSpPr>
          <p:spPr>
            <a:xfrm>
              <a:off x="6888480" y="5074920"/>
              <a:ext cx="5133943" cy="158367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20000"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4000" dirty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Quais animais vêm à mente </a:t>
              </a:r>
              <a:r>
                <a:rPr lang="pt-BR" sz="4000" dirty="0" smtClean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quando vocês </a:t>
              </a:r>
              <a:r>
                <a:rPr lang="pt-BR" sz="4000" dirty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olham para essas </a:t>
              </a:r>
              <a:r>
                <a:rPr lang="pt-BR" sz="4000" dirty="0" smtClean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bolas de </a:t>
              </a:r>
              <a:r>
                <a:rPr lang="pt-BR" sz="4000" dirty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lã</a:t>
              </a:r>
              <a:r>
                <a:rPr lang="pt-BR" sz="4000" dirty="0" smtClean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?</a:t>
              </a:r>
              <a:endParaRPr lang="en-US" sz="4400" dirty="0">
                <a:latin typeface="Montserrat Light" panose="00000400000000000000" pitchFamily="2" charset="0"/>
              </a:endParaRPr>
            </a:p>
          </p:txBody>
        </p:sp>
        <p:pic>
          <p:nvPicPr>
            <p:cNvPr id="4" name="Imagem 3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6147A804-9D74-A634-DCA4-7EC8163E59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9F7AC550-29EF-AF30-B3E5-25140576B795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73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9B79275F-9AAA-2CC0-7892-0F5198EEB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xmlns="" id="{1BF89460-B000-3EF9-DAD2-99B8664E81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xmlns="" id="{EB5AAF09-A12B-2CA0-82D4-260E764798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xmlns="" id="{7D4AA6BF-1832-EB5C-DA63-526BCBD86C72}"/>
              </a:ext>
            </a:extLst>
          </p:cNvPr>
          <p:cNvGrpSpPr/>
          <p:nvPr/>
        </p:nvGrpSpPr>
        <p:grpSpPr>
          <a:xfrm>
            <a:off x="0" y="2166938"/>
            <a:ext cx="12191999" cy="4671294"/>
            <a:chOff x="0" y="2166938"/>
            <a:chExt cx="12191999" cy="4671294"/>
          </a:xfrm>
        </p:grpSpPr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xmlns="" id="{1BB86E21-F419-F559-3458-F045537283EF}"/>
                </a:ext>
              </a:extLst>
            </p:cNvPr>
            <p:cNvSpPr txBox="1"/>
            <p:nvPr/>
          </p:nvSpPr>
          <p:spPr>
            <a:xfrm>
              <a:off x="7599404" y="2889106"/>
              <a:ext cx="4229100" cy="84457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pt-BR" sz="4000" dirty="0">
                  <a:effectLst/>
                  <a:latin typeface="Montserrat Light" panose="00000400000000000000" pitchFamily="2" charset="0"/>
                  <a:ea typeface="Times New Roman" panose="02020603050405020304" pitchFamily="18" charset="0"/>
                </a:rPr>
                <a:t>OVELHAS</a:t>
              </a:r>
              <a:endParaRPr lang="en-US" sz="4400" dirty="0">
                <a:latin typeface="Montserrat Light" panose="00000400000000000000" pitchFamily="2" charset="0"/>
              </a:endParaRPr>
            </a:p>
          </p:txBody>
        </p:sp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C34828AF-CA26-0C86-22A9-8790BFF78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27" name="CaixaDeTexto 26">
              <a:extLst>
                <a:ext uri="{FF2B5EF4-FFF2-40B4-BE49-F238E27FC236}">
                  <a16:creationId xmlns:a16="http://schemas.microsoft.com/office/drawing/2014/main" xmlns="" id="{F6593E1F-8AB5-D7F4-838F-713397EA60C5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  <p:pic>
          <p:nvPicPr>
            <p:cNvPr id="5124" name="Picture 4">
              <a:extLst>
                <a:ext uri="{FF2B5EF4-FFF2-40B4-BE49-F238E27FC236}">
                  <a16:creationId xmlns:a16="http://schemas.microsoft.com/office/drawing/2014/main" xmlns="" id="{A8407A4A-4412-F43E-C229-A82B0FDEB9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439" y="2166938"/>
              <a:ext cx="6849161" cy="2214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214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E0062AA6-0DA7-61F7-4BA8-EE1B599DB9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228C4DCB-255E-FA95-1221-A817627130BA}"/>
              </a:ext>
            </a:extLst>
          </p:cNvPr>
          <p:cNvGrpSpPr/>
          <p:nvPr/>
        </p:nvGrpSpPr>
        <p:grpSpPr>
          <a:xfrm>
            <a:off x="0" y="0"/>
            <a:ext cx="12191999" cy="6838232"/>
            <a:chOff x="0" y="0"/>
            <a:chExt cx="12191999" cy="6838232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1AC70085-EA53-9C0E-49DC-88EA6FF6E2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xmlns="" id="{4616A5D6-3520-232F-8CDB-533190FFB4D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  <p:pic>
          <p:nvPicPr>
            <p:cNvPr id="26" name="Imagem 25" descr="Diagrama, Calendário&#10;&#10;Descrição gerada automaticamente">
              <a:extLst>
                <a:ext uri="{FF2B5EF4-FFF2-40B4-BE49-F238E27FC236}">
                  <a16:creationId xmlns:a16="http://schemas.microsoft.com/office/drawing/2014/main" xmlns="" id="{26B4FC49-623D-C593-81EF-B5852424F7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5660" y="0"/>
              <a:ext cx="9240679" cy="65337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626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10BF4597-1AD3-C757-FA1F-18D0A65B8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3">
            <a:extLst>
              <a:ext uri="{FF2B5EF4-FFF2-40B4-BE49-F238E27FC236}">
                <a16:creationId xmlns:a16="http://schemas.microsoft.com/office/drawing/2014/main" xmlns="" id="{036045AA-5CF0-4AF9-2111-7F279D5EFC6D}"/>
              </a:ext>
            </a:extLst>
          </p:cNvPr>
          <p:cNvGrpSpPr/>
          <p:nvPr/>
        </p:nvGrpSpPr>
        <p:grpSpPr>
          <a:xfrm>
            <a:off x="0" y="0"/>
            <a:ext cx="12191999" cy="6838232"/>
            <a:chOff x="0" y="0"/>
            <a:chExt cx="12191999" cy="6838232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94CCCC66-31FC-7F14-45F2-DD7C1B98A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xmlns="" id="{F2FE1751-4084-38C4-DA08-E869C3329F1F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  <p:pic>
          <p:nvPicPr>
            <p:cNvPr id="3" name="Imagem 2" descr="Diagrama&#10;&#10;Descrição gerada automaticamente">
              <a:extLst>
                <a:ext uri="{FF2B5EF4-FFF2-40B4-BE49-F238E27FC236}">
                  <a16:creationId xmlns:a16="http://schemas.microsoft.com/office/drawing/2014/main" xmlns="" id="{4EDE711D-4FCD-811C-CFEF-A85AEC15E9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12677" y="0"/>
              <a:ext cx="9366645" cy="66227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829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8C364A81-E0F2-3822-C6DF-6474D640A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Agrupar 4">
            <a:extLst>
              <a:ext uri="{FF2B5EF4-FFF2-40B4-BE49-F238E27FC236}">
                <a16:creationId xmlns:a16="http://schemas.microsoft.com/office/drawing/2014/main" xmlns="" id="{8DEFC390-1662-42E7-CABE-9379DE1E2625}"/>
              </a:ext>
            </a:extLst>
          </p:cNvPr>
          <p:cNvGrpSpPr/>
          <p:nvPr/>
        </p:nvGrpSpPr>
        <p:grpSpPr>
          <a:xfrm>
            <a:off x="0" y="0"/>
            <a:ext cx="12191999" cy="6838232"/>
            <a:chOff x="0" y="0"/>
            <a:chExt cx="12191999" cy="6838232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3E8DACA7-F0A0-4134-ECCF-7D69AEB92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24" name="CaixaDeTexto 23">
              <a:extLst>
                <a:ext uri="{FF2B5EF4-FFF2-40B4-BE49-F238E27FC236}">
                  <a16:creationId xmlns:a16="http://schemas.microsoft.com/office/drawing/2014/main" xmlns="" id="{3176B352-512C-DAE8-20E5-D2159BF917C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4: É tempo de experimentar o cuidado de Deus - Cultura Cristã Kids Online. © 2025 Editora Cultura Cristã. Todos os direitos são reservados. </a:t>
              </a:r>
            </a:p>
          </p:txBody>
        </p:sp>
        <p:pic>
          <p:nvPicPr>
            <p:cNvPr id="4" name="Imagem 3" descr="Uma imagem contendo Diagrama&#10;&#10;Descrição gerada automaticamente">
              <a:extLst>
                <a:ext uri="{FF2B5EF4-FFF2-40B4-BE49-F238E27FC236}">
                  <a16:creationId xmlns:a16="http://schemas.microsoft.com/office/drawing/2014/main" xmlns="" id="{672D7735-94CB-2A95-507F-B2B7289F6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32798" y="0"/>
              <a:ext cx="9326404" cy="65943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535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6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xmlns="" id="{CD7632DF-CAE2-CCC8-C539-FD95519FEC04}"/>
              </a:ext>
            </a:extLst>
          </p:cNvPr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xmlns="" id="{098487E9-C050-7388-4C9F-CD3B0AAAA6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87"/>
            <a:stretch/>
          </p:blipFill>
          <p:spPr bwMode="auto">
            <a:xfrm rot="10800000">
              <a:off x="2362200" y="0"/>
              <a:ext cx="982827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CAA09699-03D9-3580-CE81-853A7D8EA8C9}"/>
                </a:ext>
              </a:extLst>
            </p:cNvPr>
            <p:cNvSpPr txBox="1"/>
            <p:nvPr/>
          </p:nvSpPr>
          <p:spPr>
            <a:xfrm>
              <a:off x="1510846" y="944063"/>
              <a:ext cx="8694057" cy="422269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“</a:t>
              </a:r>
              <a:r>
                <a:rPr lang="pt-BR" sz="5400">
                  <a:solidFill>
                    <a:srgbClr val="000000"/>
                  </a:solidFill>
                  <a:latin typeface="Montserrat Black" panose="00000A00000000000000" pitchFamily="2" charset="0"/>
                </a:rPr>
                <a:t>O </a:t>
              </a:r>
              <a:r>
                <a:rPr lang="pt-BR" sz="5400" cap="small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Senhor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é </a:t>
              </a: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o meu pastor</a:t>
              </a:r>
              <a:r>
                <a:rPr lang="pt-BR" sz="5400" dirty="0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,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nada </a:t>
              </a: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me faltará</a:t>
              </a:r>
              <a:r>
                <a:rPr lang="pt-BR" sz="5400" dirty="0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.”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 smtClean="0">
                  <a:solidFill>
                    <a:srgbClr val="000000"/>
                  </a:solidFill>
                  <a:latin typeface="Montserrat Black" panose="00000A00000000000000" pitchFamily="2" charset="0"/>
                </a:rPr>
                <a:t>Salmos </a:t>
              </a: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23.1</a:t>
              </a: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xmlns="" id="{B1BD740B-AB14-9817-15D4-AF6C4D70EE78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3: É tempo de pedir perdão a Deus - Cultura Cristã Kids Online. © 2025 Editora Cultura Cristã. Todos os direitos são reservados. </a:t>
              </a:r>
            </a:p>
          </p:txBody>
        </p:sp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00DD655E-8A5F-B379-4079-4219C50B1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4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274</Words>
  <Application>Microsoft Office PowerPoint</Application>
  <PresentationFormat>Personalizar</PresentationFormat>
  <Paragraphs>18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Eduardo Assis</cp:lastModifiedBy>
  <cp:revision>11</cp:revision>
  <dcterms:created xsi:type="dcterms:W3CDTF">2024-01-10T11:36:22Z</dcterms:created>
  <dcterms:modified xsi:type="dcterms:W3CDTF">2024-12-18T12:55:35Z</dcterms:modified>
</cp:coreProperties>
</file>