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8" r:id="rId2"/>
    <p:sldId id="259" r:id="rId3"/>
    <p:sldId id="265" r:id="rId4"/>
    <p:sldId id="264" r:id="rId5"/>
    <p:sldId id="260" r:id="rId6"/>
    <p:sldId id="266" r:id="rId7"/>
    <p:sldId id="267" r:id="rId8"/>
    <p:sldId id="276" r:id="rId9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EFEE"/>
    <a:srgbClr val="FFD85B"/>
    <a:srgbClr val="66952C"/>
    <a:srgbClr val="FFD0C1"/>
    <a:srgbClr val="85C44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20A28D3-DF90-4AF3-9AC9-4BE1C37F05DB}" v="11" dt="2024-11-28T19:35:10.05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352" autoAdjust="0"/>
    <p:restoredTop sz="95278" autoAdjust="0"/>
  </p:normalViewPr>
  <p:slideViewPr>
    <p:cSldViewPr snapToGrid="0">
      <p:cViewPr>
        <p:scale>
          <a:sx n="66" d="100"/>
          <a:sy n="66" d="100"/>
        </p:scale>
        <p:origin x="2556" y="9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6/11/relationships/changesInfo" Target="changesInfos/changesInfo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cia Barbutti" userId="48780ea52503997f" providerId="LiveId" clId="{120A28D3-DF90-4AF3-9AC9-4BE1C37F05DB}"/>
    <pc:docChg chg="delSld modSld">
      <pc:chgData name="Marcia Barbutti" userId="48780ea52503997f" providerId="LiveId" clId="{120A28D3-DF90-4AF3-9AC9-4BE1C37F05DB}" dt="2024-11-28T19:35:10.050" v="19" actId="164"/>
      <pc:docMkLst>
        <pc:docMk/>
      </pc:docMkLst>
      <pc:sldChg chg="addSp modSp mod">
        <pc:chgData name="Marcia Barbutti" userId="48780ea52503997f" providerId="LiveId" clId="{120A28D3-DF90-4AF3-9AC9-4BE1C37F05DB}" dt="2024-11-28T19:34:06.882" v="7" actId="1076"/>
        <pc:sldMkLst>
          <pc:docMk/>
          <pc:sldMk cId="3489886055" sldId="258"/>
        </pc:sldMkLst>
        <pc:spChg chg="mod">
          <ac:chgData name="Marcia Barbutti" userId="48780ea52503997f" providerId="LiveId" clId="{120A28D3-DF90-4AF3-9AC9-4BE1C37F05DB}" dt="2024-11-28T19:32:41.644" v="4" actId="14100"/>
          <ac:spMkLst>
            <pc:docMk/>
            <pc:sldMk cId="3489886055" sldId="258"/>
            <ac:spMk id="5" creationId="{489C13B9-33CE-FA76-9550-E586B10B8844}"/>
          </ac:spMkLst>
        </pc:spChg>
        <pc:picChg chg="add mod">
          <ac:chgData name="Marcia Barbutti" userId="48780ea52503997f" providerId="LiveId" clId="{120A28D3-DF90-4AF3-9AC9-4BE1C37F05DB}" dt="2024-11-28T19:34:06.882" v="7" actId="1076"/>
          <ac:picMkLst>
            <pc:docMk/>
            <pc:sldMk cId="3489886055" sldId="258"/>
            <ac:picMk id="8" creationId="{0DF2AE4F-0297-BF68-9612-71482ABCAD90}"/>
          </ac:picMkLst>
        </pc:picChg>
      </pc:sldChg>
      <pc:sldChg chg="addSp modSp mod">
        <pc:chgData name="Marcia Barbutti" userId="48780ea52503997f" providerId="LiveId" clId="{120A28D3-DF90-4AF3-9AC9-4BE1C37F05DB}" dt="2024-11-28T19:34:27.965" v="12" actId="164"/>
        <pc:sldMkLst>
          <pc:docMk/>
          <pc:sldMk cId="3476884022" sldId="259"/>
        </pc:sldMkLst>
        <pc:spChg chg="mod">
          <ac:chgData name="Marcia Barbutti" userId="48780ea52503997f" providerId="LiveId" clId="{120A28D3-DF90-4AF3-9AC9-4BE1C37F05DB}" dt="2024-11-28T19:34:27.965" v="12" actId="164"/>
          <ac:spMkLst>
            <pc:docMk/>
            <pc:sldMk cId="3476884022" sldId="259"/>
            <ac:spMk id="10" creationId="{FAAFC837-5AAF-5774-1589-8BD49E5F5A58}"/>
          </ac:spMkLst>
        </pc:spChg>
        <pc:grpChg chg="add mod">
          <ac:chgData name="Marcia Barbutti" userId="48780ea52503997f" providerId="LiveId" clId="{120A28D3-DF90-4AF3-9AC9-4BE1C37F05DB}" dt="2024-11-28T19:34:27.965" v="12" actId="164"/>
          <ac:grpSpMkLst>
            <pc:docMk/>
            <pc:sldMk cId="3476884022" sldId="259"/>
            <ac:grpSpMk id="11" creationId="{7A04FF2B-855B-DA2E-624F-4519DD6C9024}"/>
          </ac:grpSpMkLst>
        </pc:grpChg>
        <pc:picChg chg="mod">
          <ac:chgData name="Marcia Barbutti" userId="48780ea52503997f" providerId="LiveId" clId="{120A28D3-DF90-4AF3-9AC9-4BE1C37F05DB}" dt="2024-11-28T19:34:27.965" v="12" actId="164"/>
          <ac:picMkLst>
            <pc:docMk/>
            <pc:sldMk cId="3476884022" sldId="259"/>
            <ac:picMk id="3" creationId="{258A1B80-365B-C2FF-DD3D-7736797C38D1}"/>
          </ac:picMkLst>
        </pc:picChg>
        <pc:picChg chg="mod">
          <ac:chgData name="Marcia Barbutti" userId="48780ea52503997f" providerId="LiveId" clId="{120A28D3-DF90-4AF3-9AC9-4BE1C37F05DB}" dt="2024-11-28T19:34:27.965" v="12" actId="164"/>
          <ac:picMkLst>
            <pc:docMk/>
            <pc:sldMk cId="3476884022" sldId="259"/>
            <ac:picMk id="8" creationId="{D13F372B-52C9-CCB0-47A4-7C2DAF8FB375}"/>
          </ac:picMkLst>
        </pc:picChg>
      </pc:sldChg>
      <pc:sldChg chg="addSp modSp">
        <pc:chgData name="Marcia Barbutti" userId="48780ea52503997f" providerId="LiveId" clId="{120A28D3-DF90-4AF3-9AC9-4BE1C37F05DB}" dt="2024-11-28T19:34:40.251" v="15" actId="164"/>
        <pc:sldMkLst>
          <pc:docMk/>
          <pc:sldMk cId="2931209348" sldId="260"/>
        </pc:sldMkLst>
        <pc:spChg chg="mod">
          <ac:chgData name="Marcia Barbutti" userId="48780ea52503997f" providerId="LiveId" clId="{120A28D3-DF90-4AF3-9AC9-4BE1C37F05DB}" dt="2024-11-28T19:34:40.251" v="15" actId="164"/>
          <ac:spMkLst>
            <pc:docMk/>
            <pc:sldMk cId="2931209348" sldId="260"/>
            <ac:spMk id="9" creationId="{0FFC933C-C48F-31C4-74BE-F87A34011EB2}"/>
          </ac:spMkLst>
        </pc:spChg>
        <pc:grpChg chg="add mod">
          <ac:chgData name="Marcia Barbutti" userId="48780ea52503997f" providerId="LiveId" clId="{120A28D3-DF90-4AF3-9AC9-4BE1C37F05DB}" dt="2024-11-28T19:34:40.251" v="15" actId="164"/>
          <ac:grpSpMkLst>
            <pc:docMk/>
            <pc:sldMk cId="2931209348" sldId="260"/>
            <ac:grpSpMk id="10" creationId="{7BC3E601-9D84-54E8-2B20-352AEEA519E2}"/>
          </ac:grpSpMkLst>
        </pc:grpChg>
        <pc:picChg chg="mod">
          <ac:chgData name="Marcia Barbutti" userId="48780ea52503997f" providerId="LiveId" clId="{120A28D3-DF90-4AF3-9AC9-4BE1C37F05DB}" dt="2024-11-28T19:34:40.251" v="15" actId="164"/>
          <ac:picMkLst>
            <pc:docMk/>
            <pc:sldMk cId="2931209348" sldId="260"/>
            <ac:picMk id="3" creationId="{01B6DF43-4366-1604-86B2-63C58C7504EC}"/>
          </ac:picMkLst>
        </pc:picChg>
        <pc:picChg chg="mod">
          <ac:chgData name="Marcia Barbutti" userId="48780ea52503997f" providerId="LiveId" clId="{120A28D3-DF90-4AF3-9AC9-4BE1C37F05DB}" dt="2024-11-28T19:34:40.251" v="15" actId="164"/>
          <ac:picMkLst>
            <pc:docMk/>
            <pc:sldMk cId="2931209348" sldId="260"/>
            <ac:picMk id="8" creationId="{328DDB9D-1EAD-1C78-AAB8-31745C5DFB62}"/>
          </ac:picMkLst>
        </pc:picChg>
      </pc:sldChg>
      <pc:sldChg chg="del">
        <pc:chgData name="Marcia Barbutti" userId="48780ea52503997f" providerId="LiveId" clId="{120A28D3-DF90-4AF3-9AC9-4BE1C37F05DB}" dt="2024-11-28T19:24:14.426" v="0" actId="47"/>
        <pc:sldMkLst>
          <pc:docMk/>
          <pc:sldMk cId="3801606762" sldId="261"/>
        </pc:sldMkLst>
      </pc:sldChg>
      <pc:sldChg chg="del">
        <pc:chgData name="Marcia Barbutti" userId="48780ea52503997f" providerId="LiveId" clId="{120A28D3-DF90-4AF3-9AC9-4BE1C37F05DB}" dt="2024-11-28T19:24:14.426" v="0" actId="47"/>
        <pc:sldMkLst>
          <pc:docMk/>
          <pc:sldMk cId="209417841" sldId="262"/>
        </pc:sldMkLst>
      </pc:sldChg>
      <pc:sldChg chg="del">
        <pc:chgData name="Marcia Barbutti" userId="48780ea52503997f" providerId="LiveId" clId="{120A28D3-DF90-4AF3-9AC9-4BE1C37F05DB}" dt="2024-11-28T19:24:14.426" v="0" actId="47"/>
        <pc:sldMkLst>
          <pc:docMk/>
          <pc:sldMk cId="1526784937" sldId="263"/>
        </pc:sldMkLst>
      </pc:sldChg>
      <pc:sldChg chg="addSp modSp">
        <pc:chgData name="Marcia Barbutti" userId="48780ea52503997f" providerId="LiveId" clId="{120A28D3-DF90-4AF3-9AC9-4BE1C37F05DB}" dt="2024-11-28T19:34:36.282" v="14" actId="164"/>
        <pc:sldMkLst>
          <pc:docMk/>
          <pc:sldMk cId="3174123324" sldId="264"/>
        </pc:sldMkLst>
        <pc:spChg chg="mod">
          <ac:chgData name="Marcia Barbutti" userId="48780ea52503997f" providerId="LiveId" clId="{120A28D3-DF90-4AF3-9AC9-4BE1C37F05DB}" dt="2024-11-28T19:34:36.282" v="14" actId="164"/>
          <ac:spMkLst>
            <pc:docMk/>
            <pc:sldMk cId="3174123324" sldId="264"/>
            <ac:spMk id="4" creationId="{8E9B25E7-925F-A57F-97F3-429B7EB829E9}"/>
          </ac:spMkLst>
        </pc:spChg>
        <pc:grpChg chg="add mod">
          <ac:chgData name="Marcia Barbutti" userId="48780ea52503997f" providerId="LiveId" clId="{120A28D3-DF90-4AF3-9AC9-4BE1C37F05DB}" dt="2024-11-28T19:34:36.282" v="14" actId="164"/>
          <ac:grpSpMkLst>
            <pc:docMk/>
            <pc:sldMk cId="3174123324" sldId="264"/>
            <ac:grpSpMk id="6" creationId="{5EF1021C-2D18-0B32-F455-3563EA29DE25}"/>
          </ac:grpSpMkLst>
        </pc:grpChg>
        <pc:picChg chg="mod">
          <ac:chgData name="Marcia Barbutti" userId="48780ea52503997f" providerId="LiveId" clId="{120A28D3-DF90-4AF3-9AC9-4BE1C37F05DB}" dt="2024-11-28T19:34:36.282" v="14" actId="164"/>
          <ac:picMkLst>
            <pc:docMk/>
            <pc:sldMk cId="3174123324" sldId="264"/>
            <ac:picMk id="2" creationId="{1EEB1BE5-8E0D-E012-F4A8-EF6C026C7D4E}"/>
          </ac:picMkLst>
        </pc:picChg>
        <pc:picChg chg="mod">
          <ac:chgData name="Marcia Barbutti" userId="48780ea52503997f" providerId="LiveId" clId="{120A28D3-DF90-4AF3-9AC9-4BE1C37F05DB}" dt="2024-11-28T19:34:36.282" v="14" actId="164"/>
          <ac:picMkLst>
            <pc:docMk/>
            <pc:sldMk cId="3174123324" sldId="264"/>
            <ac:picMk id="7" creationId="{B61E753E-268F-5DF5-8E50-1005DB18043A}"/>
          </ac:picMkLst>
        </pc:picChg>
      </pc:sldChg>
      <pc:sldChg chg="addSp modSp">
        <pc:chgData name="Marcia Barbutti" userId="48780ea52503997f" providerId="LiveId" clId="{120A28D3-DF90-4AF3-9AC9-4BE1C37F05DB}" dt="2024-11-28T19:34:31.965" v="13" actId="164"/>
        <pc:sldMkLst>
          <pc:docMk/>
          <pc:sldMk cId="1252426363" sldId="265"/>
        </pc:sldMkLst>
        <pc:spChg chg="mod">
          <ac:chgData name="Marcia Barbutti" userId="48780ea52503997f" providerId="LiveId" clId="{120A28D3-DF90-4AF3-9AC9-4BE1C37F05DB}" dt="2024-11-28T19:34:31.965" v="13" actId="164"/>
          <ac:spMkLst>
            <pc:docMk/>
            <pc:sldMk cId="1252426363" sldId="265"/>
            <ac:spMk id="4" creationId="{29186228-1029-1267-1ECA-C3D7863961FE}"/>
          </ac:spMkLst>
        </pc:spChg>
        <pc:grpChg chg="add mod">
          <ac:chgData name="Marcia Barbutti" userId="48780ea52503997f" providerId="LiveId" clId="{120A28D3-DF90-4AF3-9AC9-4BE1C37F05DB}" dt="2024-11-28T19:34:31.965" v="13" actId="164"/>
          <ac:grpSpMkLst>
            <pc:docMk/>
            <pc:sldMk cId="1252426363" sldId="265"/>
            <ac:grpSpMk id="6" creationId="{A89DEB7C-5098-B5C4-85B1-7E4DDCD0B2EE}"/>
          </ac:grpSpMkLst>
        </pc:grpChg>
        <pc:picChg chg="mod">
          <ac:chgData name="Marcia Barbutti" userId="48780ea52503997f" providerId="LiveId" clId="{120A28D3-DF90-4AF3-9AC9-4BE1C37F05DB}" dt="2024-11-28T19:34:31.965" v="13" actId="164"/>
          <ac:picMkLst>
            <pc:docMk/>
            <pc:sldMk cId="1252426363" sldId="265"/>
            <ac:picMk id="2" creationId="{50F85A9B-5527-AE89-BBFB-33D819049AF1}"/>
          </ac:picMkLst>
        </pc:picChg>
        <pc:picChg chg="mod">
          <ac:chgData name="Marcia Barbutti" userId="48780ea52503997f" providerId="LiveId" clId="{120A28D3-DF90-4AF3-9AC9-4BE1C37F05DB}" dt="2024-11-28T19:34:31.965" v="13" actId="164"/>
          <ac:picMkLst>
            <pc:docMk/>
            <pc:sldMk cId="1252426363" sldId="265"/>
            <ac:picMk id="5" creationId="{B2D90126-4EF1-F61A-7E61-FC914D4043B4}"/>
          </ac:picMkLst>
        </pc:picChg>
      </pc:sldChg>
      <pc:sldChg chg="addSp modSp">
        <pc:chgData name="Marcia Barbutti" userId="48780ea52503997f" providerId="LiveId" clId="{120A28D3-DF90-4AF3-9AC9-4BE1C37F05DB}" dt="2024-11-28T19:34:45.955" v="16" actId="164"/>
        <pc:sldMkLst>
          <pc:docMk/>
          <pc:sldMk cId="3957777865" sldId="266"/>
        </pc:sldMkLst>
        <pc:spChg chg="mod">
          <ac:chgData name="Marcia Barbutti" userId="48780ea52503997f" providerId="LiveId" clId="{120A28D3-DF90-4AF3-9AC9-4BE1C37F05DB}" dt="2024-11-28T19:34:45.955" v="16" actId="164"/>
          <ac:spMkLst>
            <pc:docMk/>
            <pc:sldMk cId="3957777865" sldId="266"/>
            <ac:spMk id="4" creationId="{3EAC160F-87E0-A7BD-7F3F-EC2441042A30}"/>
          </ac:spMkLst>
        </pc:spChg>
        <pc:grpChg chg="add mod">
          <ac:chgData name="Marcia Barbutti" userId="48780ea52503997f" providerId="LiveId" clId="{120A28D3-DF90-4AF3-9AC9-4BE1C37F05DB}" dt="2024-11-28T19:34:45.955" v="16" actId="164"/>
          <ac:grpSpMkLst>
            <pc:docMk/>
            <pc:sldMk cId="3957777865" sldId="266"/>
            <ac:grpSpMk id="6" creationId="{70114E02-A578-7EC3-46B4-A26EC14D4A2F}"/>
          </ac:grpSpMkLst>
        </pc:grpChg>
        <pc:picChg chg="mod">
          <ac:chgData name="Marcia Barbutti" userId="48780ea52503997f" providerId="LiveId" clId="{120A28D3-DF90-4AF3-9AC9-4BE1C37F05DB}" dt="2024-11-28T19:34:45.955" v="16" actId="164"/>
          <ac:picMkLst>
            <pc:docMk/>
            <pc:sldMk cId="3957777865" sldId="266"/>
            <ac:picMk id="2" creationId="{58D8A434-CA26-6CBE-20AE-500D2F363D22}"/>
          </ac:picMkLst>
        </pc:picChg>
        <pc:picChg chg="mod">
          <ac:chgData name="Marcia Barbutti" userId="48780ea52503997f" providerId="LiveId" clId="{120A28D3-DF90-4AF3-9AC9-4BE1C37F05DB}" dt="2024-11-28T19:34:45.955" v="16" actId="164"/>
          <ac:picMkLst>
            <pc:docMk/>
            <pc:sldMk cId="3957777865" sldId="266"/>
            <ac:picMk id="5" creationId="{965FC07A-9FC2-CAF3-8239-21D109D9F03E}"/>
          </ac:picMkLst>
        </pc:picChg>
      </pc:sldChg>
      <pc:sldChg chg="addSp modSp">
        <pc:chgData name="Marcia Barbutti" userId="48780ea52503997f" providerId="LiveId" clId="{120A28D3-DF90-4AF3-9AC9-4BE1C37F05DB}" dt="2024-11-28T19:34:50.082" v="17" actId="164"/>
        <pc:sldMkLst>
          <pc:docMk/>
          <pc:sldMk cId="4147939077" sldId="267"/>
        </pc:sldMkLst>
        <pc:spChg chg="mod">
          <ac:chgData name="Marcia Barbutti" userId="48780ea52503997f" providerId="LiveId" clId="{120A28D3-DF90-4AF3-9AC9-4BE1C37F05DB}" dt="2024-11-28T19:34:50.082" v="17" actId="164"/>
          <ac:spMkLst>
            <pc:docMk/>
            <pc:sldMk cId="4147939077" sldId="267"/>
            <ac:spMk id="4" creationId="{0AB89AC8-CE8B-A7D0-C095-5C3859F57A93}"/>
          </ac:spMkLst>
        </pc:spChg>
        <pc:grpChg chg="add mod">
          <ac:chgData name="Marcia Barbutti" userId="48780ea52503997f" providerId="LiveId" clId="{120A28D3-DF90-4AF3-9AC9-4BE1C37F05DB}" dt="2024-11-28T19:34:50.082" v="17" actId="164"/>
          <ac:grpSpMkLst>
            <pc:docMk/>
            <pc:sldMk cId="4147939077" sldId="267"/>
            <ac:grpSpMk id="9" creationId="{DA923F3A-1AC5-F9A6-8527-C68DCB29BCDC}"/>
          </ac:grpSpMkLst>
        </pc:grpChg>
        <pc:picChg chg="mod">
          <ac:chgData name="Marcia Barbutti" userId="48780ea52503997f" providerId="LiveId" clId="{120A28D3-DF90-4AF3-9AC9-4BE1C37F05DB}" dt="2024-11-28T19:34:50.082" v="17" actId="164"/>
          <ac:picMkLst>
            <pc:docMk/>
            <pc:sldMk cId="4147939077" sldId="267"/>
            <ac:picMk id="2" creationId="{ADE421A3-C4C3-BB80-0EB1-B1847A38CAB1}"/>
          </ac:picMkLst>
        </pc:picChg>
        <pc:picChg chg="mod">
          <ac:chgData name="Marcia Barbutti" userId="48780ea52503997f" providerId="LiveId" clId="{120A28D3-DF90-4AF3-9AC9-4BE1C37F05DB}" dt="2024-11-28T19:34:50.082" v="17" actId="164"/>
          <ac:picMkLst>
            <pc:docMk/>
            <pc:sldMk cId="4147939077" sldId="267"/>
            <ac:picMk id="7" creationId="{A2095B5E-9A73-4454-CFE5-77E7FDDA2E4A}"/>
          </ac:picMkLst>
        </pc:picChg>
        <pc:picChg chg="add mod">
          <ac:chgData name="Marcia Barbutti" userId="48780ea52503997f" providerId="LiveId" clId="{120A28D3-DF90-4AF3-9AC9-4BE1C37F05DB}" dt="2024-11-28T19:25:24.192" v="2" actId="167"/>
          <ac:picMkLst>
            <pc:docMk/>
            <pc:sldMk cId="4147939077" sldId="267"/>
            <ac:picMk id="8" creationId="{AA84725D-4A4C-7897-788F-1C5ED3EDF970}"/>
          </ac:picMkLst>
        </pc:picChg>
      </pc:sldChg>
      <pc:sldChg chg="del">
        <pc:chgData name="Marcia Barbutti" userId="48780ea52503997f" providerId="LiveId" clId="{120A28D3-DF90-4AF3-9AC9-4BE1C37F05DB}" dt="2024-11-28T19:24:14.426" v="0" actId="47"/>
        <pc:sldMkLst>
          <pc:docMk/>
          <pc:sldMk cId="1268832531" sldId="268"/>
        </pc:sldMkLst>
      </pc:sldChg>
      <pc:sldChg chg="del">
        <pc:chgData name="Marcia Barbutti" userId="48780ea52503997f" providerId="LiveId" clId="{120A28D3-DF90-4AF3-9AC9-4BE1C37F05DB}" dt="2024-11-28T19:24:14.426" v="0" actId="47"/>
        <pc:sldMkLst>
          <pc:docMk/>
          <pc:sldMk cId="3514429211" sldId="269"/>
        </pc:sldMkLst>
      </pc:sldChg>
      <pc:sldChg chg="del">
        <pc:chgData name="Marcia Barbutti" userId="48780ea52503997f" providerId="LiveId" clId="{120A28D3-DF90-4AF3-9AC9-4BE1C37F05DB}" dt="2024-11-28T19:24:14.426" v="0" actId="47"/>
        <pc:sldMkLst>
          <pc:docMk/>
          <pc:sldMk cId="1501376670" sldId="270"/>
        </pc:sldMkLst>
      </pc:sldChg>
      <pc:sldChg chg="del">
        <pc:chgData name="Marcia Barbutti" userId="48780ea52503997f" providerId="LiveId" clId="{120A28D3-DF90-4AF3-9AC9-4BE1C37F05DB}" dt="2024-11-28T19:24:14.426" v="0" actId="47"/>
        <pc:sldMkLst>
          <pc:docMk/>
          <pc:sldMk cId="3354774086" sldId="272"/>
        </pc:sldMkLst>
      </pc:sldChg>
      <pc:sldChg chg="del">
        <pc:chgData name="Marcia Barbutti" userId="48780ea52503997f" providerId="LiveId" clId="{120A28D3-DF90-4AF3-9AC9-4BE1C37F05DB}" dt="2024-11-28T19:24:14.426" v="0" actId="47"/>
        <pc:sldMkLst>
          <pc:docMk/>
          <pc:sldMk cId="1400513899" sldId="273"/>
        </pc:sldMkLst>
      </pc:sldChg>
      <pc:sldChg chg="del">
        <pc:chgData name="Marcia Barbutti" userId="48780ea52503997f" providerId="LiveId" clId="{120A28D3-DF90-4AF3-9AC9-4BE1C37F05DB}" dt="2024-11-28T19:24:14.426" v="0" actId="47"/>
        <pc:sldMkLst>
          <pc:docMk/>
          <pc:sldMk cId="3897017156" sldId="274"/>
        </pc:sldMkLst>
      </pc:sldChg>
      <pc:sldChg chg="del">
        <pc:chgData name="Marcia Barbutti" userId="48780ea52503997f" providerId="LiveId" clId="{120A28D3-DF90-4AF3-9AC9-4BE1C37F05DB}" dt="2024-11-28T19:24:14.426" v="0" actId="47"/>
        <pc:sldMkLst>
          <pc:docMk/>
          <pc:sldMk cId="627084104" sldId="275"/>
        </pc:sldMkLst>
      </pc:sldChg>
      <pc:sldChg chg="addSp modSp mod">
        <pc:chgData name="Marcia Barbutti" userId="48780ea52503997f" providerId="LiveId" clId="{120A28D3-DF90-4AF3-9AC9-4BE1C37F05DB}" dt="2024-11-28T19:35:10.050" v="19" actId="164"/>
        <pc:sldMkLst>
          <pc:docMk/>
          <pc:sldMk cId="4271069385" sldId="276"/>
        </pc:sldMkLst>
        <pc:spChg chg="mod">
          <ac:chgData name="Marcia Barbutti" userId="48780ea52503997f" providerId="LiveId" clId="{120A28D3-DF90-4AF3-9AC9-4BE1C37F05DB}" dt="2024-11-28T19:35:10.050" v="19" actId="164"/>
          <ac:spMkLst>
            <pc:docMk/>
            <pc:sldMk cId="4271069385" sldId="276"/>
            <ac:spMk id="4" creationId="{10BE1261-8932-DA08-67BD-67451ED89BF9}"/>
          </ac:spMkLst>
        </pc:spChg>
        <pc:spChg chg="mod">
          <ac:chgData name="Marcia Barbutti" userId="48780ea52503997f" providerId="LiveId" clId="{120A28D3-DF90-4AF3-9AC9-4BE1C37F05DB}" dt="2024-11-28T19:35:10.050" v="19" actId="164"/>
          <ac:spMkLst>
            <pc:docMk/>
            <pc:sldMk cId="4271069385" sldId="276"/>
            <ac:spMk id="6" creationId="{BE190290-15EB-D6FC-CADF-299469997246}"/>
          </ac:spMkLst>
        </pc:spChg>
        <pc:grpChg chg="add mod">
          <ac:chgData name="Marcia Barbutti" userId="48780ea52503997f" providerId="LiveId" clId="{120A28D3-DF90-4AF3-9AC9-4BE1C37F05DB}" dt="2024-11-28T19:35:10.050" v="19" actId="164"/>
          <ac:grpSpMkLst>
            <pc:docMk/>
            <pc:sldMk cId="4271069385" sldId="276"/>
            <ac:grpSpMk id="8" creationId="{98883F60-A08A-0905-DA24-99CBE78CBD82}"/>
          </ac:grpSpMkLst>
        </pc:grpChg>
        <pc:picChg chg="mod">
          <ac:chgData name="Marcia Barbutti" userId="48780ea52503997f" providerId="LiveId" clId="{120A28D3-DF90-4AF3-9AC9-4BE1C37F05DB}" dt="2024-11-28T19:35:10.050" v="19" actId="164"/>
          <ac:picMkLst>
            <pc:docMk/>
            <pc:sldMk cId="4271069385" sldId="276"/>
            <ac:picMk id="2" creationId="{9D3D6AB3-7513-CF2B-0E3B-3DBF2E6A331F}"/>
          </ac:picMkLst>
        </pc:picChg>
        <pc:picChg chg="mod">
          <ac:chgData name="Marcia Barbutti" userId="48780ea52503997f" providerId="LiveId" clId="{120A28D3-DF90-4AF3-9AC9-4BE1C37F05DB}" dt="2024-11-28T19:35:10.050" v="19" actId="164"/>
          <ac:picMkLst>
            <pc:docMk/>
            <pc:sldMk cId="4271069385" sldId="276"/>
            <ac:picMk id="1028" creationId="{2862FF27-37CF-7944-16BF-B11D6AE4493C}"/>
          </ac:picMkLst>
        </pc:picChg>
      </pc:sldChg>
      <pc:sldChg chg="del">
        <pc:chgData name="Marcia Barbutti" userId="48780ea52503997f" providerId="LiveId" clId="{120A28D3-DF90-4AF3-9AC9-4BE1C37F05DB}" dt="2024-11-28T19:24:14.426" v="0" actId="47"/>
        <pc:sldMkLst>
          <pc:docMk/>
          <pc:sldMk cId="3805686969" sldId="277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E0F618-C32D-4B9F-BE7E-0D1A85A388F3}" type="datetimeFigureOut">
              <a:rPr lang="pt-BR" smtClean="0"/>
              <a:t>28/11/2024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B9BE47-E7EA-4906-B48E-3E97325B3DE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689697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/>
              <a:t>Fontes utilizadas: Montserrat </a:t>
            </a:r>
            <a:r>
              <a:rPr lang="pt-BR" dirty="0" err="1"/>
              <a:t>Medium</a:t>
            </a:r>
            <a:r>
              <a:rPr lang="pt-BR" dirty="0"/>
              <a:t>, Montserrat </a:t>
            </a:r>
            <a:r>
              <a:rPr lang="pt-BR" dirty="0" err="1"/>
              <a:t>Semibold</a:t>
            </a:r>
            <a:r>
              <a:rPr lang="pt-BR" dirty="0"/>
              <a:t> e Montserrat Black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B9BE47-E7EA-4906-B48E-3E97325B3DE0}" type="slidenum">
              <a:rPr lang="pt-BR" smtClean="0"/>
              <a:t>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377465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8C886A4-8949-200E-7A7E-2FEBDFB075A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36A3404E-7EAD-9364-850F-DA4C39AEFFE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77413C0F-6720-2D07-7765-DCB25F6AAD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0D5A6-0A44-4753-98FC-DD6AFC614BA7}" type="datetimeFigureOut">
              <a:rPr lang="pt-BR" smtClean="0"/>
              <a:t>28/11/2024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AD3A665E-6B4E-4D67-AB7D-3DDEAEA6C9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C71C8EC3-28BD-2A3F-0BCF-6DA64AC6D0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543E4-274D-4DC7-9A05-BCCB89EC70B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755377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 dir="r"/>
      </p:transition>
    </mc:Choice>
    <mc:Fallback xmlns="">
      <p:transition spd="slow">
        <p:wipe dir="r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2C240BA-0B5E-0BE9-DF03-854C7CC526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936C4FB4-9964-3331-3A41-13B05DEB51F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752F4753-0075-AF0F-1986-3986AAF5A9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0D5A6-0A44-4753-98FC-DD6AFC614BA7}" type="datetimeFigureOut">
              <a:rPr lang="pt-BR" smtClean="0"/>
              <a:t>28/11/2024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392C29A4-F28C-CF0F-283A-47211488A3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962651A9-9F82-1FFA-A323-219B35C0D5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543E4-274D-4DC7-9A05-BCCB89EC70B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898919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 dir="r"/>
      </p:transition>
    </mc:Choice>
    <mc:Fallback xmlns="">
      <p:transition spd="slow">
        <p:wipe dir="r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3938CD7F-0947-FC4D-5174-E14806528C9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ACED9D71-5BDA-D07A-42B9-6B58847527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53077D33-BE88-B286-CE73-6351139B4D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0D5A6-0A44-4753-98FC-DD6AFC614BA7}" type="datetimeFigureOut">
              <a:rPr lang="pt-BR" smtClean="0"/>
              <a:t>28/11/2024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3D393BDC-A540-EFE4-5FE4-BD8F811563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3616F048-5F09-F1D0-24C4-FBD15D5590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543E4-274D-4DC7-9A05-BCCB89EC70B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245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 dir="r"/>
      </p:transition>
    </mc:Choice>
    <mc:Fallback xmlns="">
      <p:transition spd="slow">
        <p:wipe dir="r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C158E28-FB76-ACD3-8F9A-0D334515F9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52122D7B-ED0D-859A-3EF6-69F28E2641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25F5B33D-3BC2-7AE6-B726-86B76F670D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0D5A6-0A44-4753-98FC-DD6AFC614BA7}" type="datetimeFigureOut">
              <a:rPr lang="pt-BR" smtClean="0"/>
              <a:t>28/11/2024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59ECF695-2996-3D1F-4286-9CD1DC633C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6B41814A-7FFC-D4ED-31F3-774D8FE187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543E4-274D-4DC7-9A05-BCCB89EC70B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60000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 dir="r"/>
      </p:transition>
    </mc:Choice>
    <mc:Fallback xmlns="">
      <p:transition spd="slow">
        <p:wipe dir="r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9E02BE8-0896-4CA6-9CA1-DAF606757A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16D41FC0-EA77-5C7A-1955-46B006D77BF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32298AE7-C34F-72B4-D5A0-689D914C93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0D5A6-0A44-4753-98FC-DD6AFC614BA7}" type="datetimeFigureOut">
              <a:rPr lang="pt-BR" smtClean="0"/>
              <a:t>28/11/2024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50D073A2-CD65-528E-BB56-E34F6ADF8A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41EE35FC-B0CF-FF3B-A8CA-D889DC9491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543E4-274D-4DC7-9A05-BCCB89EC70B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29231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 dir="r"/>
      </p:transition>
    </mc:Choice>
    <mc:Fallback xmlns="">
      <p:transition spd="slow">
        <p:wipe dir="r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BED180C-730B-8693-CB3F-30ED6D946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83904B8A-6B5D-C4DB-CB74-153E1AE5A9F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0763578B-08C4-8531-A8BA-FD484909709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5EEB348C-1EAB-B2EC-A0C4-B47024163D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0D5A6-0A44-4753-98FC-DD6AFC614BA7}" type="datetimeFigureOut">
              <a:rPr lang="pt-BR" smtClean="0"/>
              <a:t>28/11/2024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3B91875F-EBC7-DF12-EDE7-48A33A07B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F187ACAC-C798-DE60-9C33-80554C2B52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543E4-274D-4DC7-9A05-BCCB89EC70B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503249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 dir="r"/>
      </p:transition>
    </mc:Choice>
    <mc:Fallback xmlns="">
      <p:transition spd="slow">
        <p:wipe dir="r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5A2669B-52A4-D313-09CB-B8A89ABB38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1C84D4A6-D74B-0C12-47C7-4A1410CAD26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1E720B9F-44AB-0AC5-9D4A-36F2EDE1268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20E8E30D-FB3E-6CDB-72C3-26CEB56C517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DEC6015F-64AD-76FD-62F2-49ED45C84F5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C69FC339-D214-D79A-B6B9-0AEA57958B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0D5A6-0A44-4753-98FC-DD6AFC614BA7}" type="datetimeFigureOut">
              <a:rPr lang="pt-BR" smtClean="0"/>
              <a:t>28/11/2024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4D3D3DF9-CA21-D1DE-CC95-82A7325C54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31949F2D-E98A-EF12-C69A-407D87D876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543E4-274D-4DC7-9A05-BCCB89EC70B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873392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 dir="r"/>
      </p:transition>
    </mc:Choice>
    <mc:Fallback xmlns="">
      <p:transition spd="slow">
        <p:wipe dir="r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F6BA8D3-CE78-DF3D-E882-5889677074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4FCBBCF1-F045-0A98-C1A3-FB5E64FA7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0D5A6-0A44-4753-98FC-DD6AFC614BA7}" type="datetimeFigureOut">
              <a:rPr lang="pt-BR" smtClean="0"/>
              <a:t>28/11/2024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A5B254CA-4C56-9744-7699-9B4C965F48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FD47D95E-063F-C327-DC2E-9D8DABD7A1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543E4-274D-4DC7-9A05-BCCB89EC70B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29455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 dir="r"/>
      </p:transition>
    </mc:Choice>
    <mc:Fallback xmlns="">
      <p:transition spd="slow">
        <p:wipe dir="r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C256918E-03F8-DD8B-AE16-8784DD8089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0D5A6-0A44-4753-98FC-DD6AFC614BA7}" type="datetimeFigureOut">
              <a:rPr lang="pt-BR" smtClean="0"/>
              <a:t>28/11/2024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DEC3DAA3-9B4F-2AC7-C956-1D3DD6B0BC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70D6866D-7975-3788-F7FD-51A801420F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543E4-274D-4DC7-9A05-BCCB89EC70B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917509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 dir="r"/>
      </p:transition>
    </mc:Choice>
    <mc:Fallback xmlns="">
      <p:transition spd="slow">
        <p:wipe dir="r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622651C-E375-66C4-C387-8E925F86DC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87A6B1E5-6287-0D67-3AEA-413319AB88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0F2C38BB-8B92-C973-1715-73E08C5CB10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75130E41-D064-77F0-DA14-D92082684A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0D5A6-0A44-4753-98FC-DD6AFC614BA7}" type="datetimeFigureOut">
              <a:rPr lang="pt-BR" smtClean="0"/>
              <a:t>28/11/2024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CACCE230-1210-9066-D5DE-BDFCED6CF7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D953F3E5-DBAD-E7AB-EA73-744D4608AD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543E4-274D-4DC7-9A05-BCCB89EC70B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309977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 dir="r"/>
      </p:transition>
    </mc:Choice>
    <mc:Fallback xmlns="">
      <p:transition spd="slow">
        <p:wipe dir="r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144B422-6426-057E-7570-7EE7395FC9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F4233E95-6634-5AE5-94F9-7540904EA7B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A862E7F6-17B9-7CFC-4626-81366F0A8D4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E7EE604F-CB81-9787-6F3E-54ED764D9F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0D5A6-0A44-4753-98FC-DD6AFC614BA7}" type="datetimeFigureOut">
              <a:rPr lang="pt-BR" smtClean="0"/>
              <a:t>28/11/2024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6FCDDFBA-5FFD-A325-9BD5-3FBE9C0E51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175429F5-432F-3922-C986-FD3351D6E5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543E4-274D-4DC7-9A05-BCCB89EC70B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092938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 dir="r"/>
      </p:transition>
    </mc:Choice>
    <mc:Fallback xmlns="">
      <p:transition spd="slow">
        <p:wipe dir="r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id="{8A945265-9AF7-589F-A60B-0DC6A03D57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376043EB-8D62-1261-B2A3-E210734C85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9365BC34-1591-89A7-5E28-40E88361FCB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0C0D5A6-0A44-4753-98FC-DD6AFC614BA7}" type="datetimeFigureOut">
              <a:rPr lang="pt-BR" smtClean="0"/>
              <a:t>28/11/2024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F38E62D0-98DF-B9FC-D488-764171176E5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F394D4B0-85AC-E0FE-7DC0-68B17C51C9C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E7543E4-274D-4DC7-9A05-BCCB89EC70B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366369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>
        <p:wipe dir="r"/>
      </p:transition>
    </mc:Choice>
    <mc:Fallback xmlns="">
      <p:transition spd="slow">
        <p:wipe dir="r"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5C44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m 10" descr="Texto branco sobre fundo preto&#10;&#10;Descrição gerada automaticamente com confiança média">
            <a:extLst>
              <a:ext uri="{FF2B5EF4-FFF2-40B4-BE49-F238E27FC236}">
                <a16:creationId xmlns:a16="http://schemas.microsoft.com/office/drawing/2014/main" id="{649395B7-5BE5-6709-2281-B9E39293A1F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0" y="1324753"/>
            <a:ext cx="6096000" cy="3042912"/>
          </a:xfrm>
          <a:prstGeom prst="rect">
            <a:avLst/>
          </a:prstGeom>
        </p:spPr>
      </p:pic>
      <p:sp>
        <p:nvSpPr>
          <p:cNvPr id="2" name="CaixaDeTexto 1">
            <a:extLst>
              <a:ext uri="{FF2B5EF4-FFF2-40B4-BE49-F238E27FC236}">
                <a16:creationId xmlns:a16="http://schemas.microsoft.com/office/drawing/2014/main" id="{AAE30E0B-2292-12C4-3F4D-C3044AEACF10}"/>
              </a:ext>
            </a:extLst>
          </p:cNvPr>
          <p:cNvSpPr txBox="1"/>
          <p:nvPr/>
        </p:nvSpPr>
        <p:spPr>
          <a:xfrm>
            <a:off x="1" y="4984376"/>
            <a:ext cx="12191999" cy="1015663"/>
          </a:xfrm>
          <a:prstGeom prst="rect">
            <a:avLst/>
          </a:prstGeom>
          <a:solidFill>
            <a:srgbClr val="66952C"/>
          </a:solidFill>
        </p:spPr>
        <p:txBody>
          <a:bodyPr wrap="square" rtlCol="0">
            <a:spAutoFit/>
          </a:bodyPr>
          <a:lstStyle/>
          <a:p>
            <a:pPr algn="ctr"/>
            <a:r>
              <a:rPr lang="pt-BR" sz="6000" dirty="0">
                <a:solidFill>
                  <a:schemeClr val="bg1"/>
                </a:solidFill>
                <a:latin typeface="Bauhaus" pitchFamily="2" charset="0"/>
              </a:rPr>
              <a:t>O SALVADOR CHEGOU!</a:t>
            </a:r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489C13B9-33CE-FA76-9550-E586B10B8844}"/>
              </a:ext>
            </a:extLst>
          </p:cNvPr>
          <p:cNvSpPr txBox="1"/>
          <p:nvPr/>
        </p:nvSpPr>
        <p:spPr>
          <a:xfrm>
            <a:off x="0" y="6622788"/>
            <a:ext cx="12191999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t-BR" sz="800" dirty="0">
                <a:solidFill>
                  <a:schemeClr val="accent6">
                    <a:lumMod val="20000"/>
                    <a:lumOff val="80000"/>
                  </a:schemeClr>
                </a:solidFill>
                <a:latin typeface="Abadi Extra Light" panose="020B0204020104020204" pitchFamily="34" charset="0"/>
              </a:rPr>
              <a:t>Parte integrante da Lição 7: O Salvador chegou! - Cultura Cristã Kids Online. © 2024 Editora Cultura Cristã. Todos os direitos são reservados. </a:t>
            </a:r>
          </a:p>
        </p:txBody>
      </p:sp>
      <p:pic>
        <p:nvPicPr>
          <p:cNvPr id="8" name="Imagem 7">
            <a:extLst>
              <a:ext uri="{FF2B5EF4-FFF2-40B4-BE49-F238E27FC236}">
                <a16:creationId xmlns:a16="http://schemas.microsoft.com/office/drawing/2014/main" id="{0DF2AE4F-0297-BF68-9612-71482ABCAD9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" y="-13024"/>
            <a:ext cx="12192000" cy="6851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9886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Agrupar 10">
            <a:extLst>
              <a:ext uri="{FF2B5EF4-FFF2-40B4-BE49-F238E27FC236}">
                <a16:creationId xmlns:a16="http://schemas.microsoft.com/office/drawing/2014/main" id="{7A04FF2B-855B-DA2E-624F-4519DD6C9024}"/>
              </a:ext>
            </a:extLst>
          </p:cNvPr>
          <p:cNvGrpSpPr/>
          <p:nvPr/>
        </p:nvGrpSpPr>
        <p:grpSpPr>
          <a:xfrm>
            <a:off x="-5535" y="0"/>
            <a:ext cx="12100739" cy="6858000"/>
            <a:chOff x="-5535" y="0"/>
            <a:chExt cx="12100739" cy="6858000"/>
          </a:xfrm>
        </p:grpSpPr>
        <p:pic>
          <p:nvPicPr>
            <p:cNvPr id="3" name="Imagem 2" descr="Desenho de pessoa com relógio de ponteiros&#10;&#10;Descrição gerada automaticamente com confiança baixa">
              <a:extLst>
                <a:ext uri="{FF2B5EF4-FFF2-40B4-BE49-F238E27FC236}">
                  <a16:creationId xmlns:a16="http://schemas.microsoft.com/office/drawing/2014/main" id="{258A1B80-365B-C2FF-DD3D-7736797C38D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57" t="2287" r="3312" b="7909"/>
            <a:stretch/>
          </p:blipFill>
          <p:spPr>
            <a:xfrm rot="5400000">
              <a:off x="2813411" y="-1105379"/>
              <a:ext cx="6733522" cy="9106156"/>
            </a:xfrm>
            <a:prstGeom prst="rect">
              <a:avLst/>
            </a:prstGeom>
          </p:spPr>
        </p:pic>
        <p:pic>
          <p:nvPicPr>
            <p:cNvPr id="8" name="Imagem 7" descr="Texto branco sobre fundo preto&#10;&#10;Descrição gerada automaticamente com confiança média">
              <a:extLst>
                <a:ext uri="{FF2B5EF4-FFF2-40B4-BE49-F238E27FC236}">
                  <a16:creationId xmlns:a16="http://schemas.microsoft.com/office/drawing/2014/main" id="{D13F372B-52C9-CCB0-47A4-7C2DAF8FB37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339737" y="6356416"/>
              <a:ext cx="755467" cy="377104"/>
            </a:xfrm>
            <a:prstGeom prst="rect">
              <a:avLst/>
            </a:prstGeom>
          </p:spPr>
        </p:pic>
        <p:sp>
          <p:nvSpPr>
            <p:cNvPr id="10" name="CaixaDeTexto 9">
              <a:extLst>
                <a:ext uri="{FF2B5EF4-FFF2-40B4-BE49-F238E27FC236}">
                  <a16:creationId xmlns:a16="http://schemas.microsoft.com/office/drawing/2014/main" id="{FAAFC837-5AAF-5774-1589-8BD49E5F5A58}"/>
                </a:ext>
              </a:extLst>
            </p:cNvPr>
            <p:cNvSpPr txBox="1"/>
            <p:nvPr/>
          </p:nvSpPr>
          <p:spPr>
            <a:xfrm rot="16200000">
              <a:off x="-3326813" y="3321278"/>
              <a:ext cx="6858000" cy="21544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pt-BR" sz="800" dirty="0">
                  <a:solidFill>
                    <a:schemeClr val="bg1">
                      <a:lumMod val="65000"/>
                    </a:schemeClr>
                  </a:solidFill>
                  <a:latin typeface="Abadi Extra Light" panose="020B0204020104020204" pitchFamily="34" charset="0"/>
                </a:rPr>
                <a:t>Parte integrante da Lição 7: O Salvador chegou! - Cultura Cristã Kids Online. © 2024 Editora Cultura Cristã. Todos os direitos são reservados.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768840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 dir="r"/>
      </p:transition>
    </mc:Choice>
    <mc:Fallback xmlns="">
      <p:transition spd="slow">
        <p:wipe dir="r"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FCE95DB-C98F-DBC4-F1AD-16EF103FC57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Agrupar 5">
            <a:extLst>
              <a:ext uri="{FF2B5EF4-FFF2-40B4-BE49-F238E27FC236}">
                <a16:creationId xmlns:a16="http://schemas.microsoft.com/office/drawing/2014/main" id="{A89DEB7C-5098-B5C4-85B1-7E4DDCD0B2EE}"/>
              </a:ext>
            </a:extLst>
          </p:cNvPr>
          <p:cNvGrpSpPr/>
          <p:nvPr/>
        </p:nvGrpSpPr>
        <p:grpSpPr>
          <a:xfrm>
            <a:off x="-5535" y="0"/>
            <a:ext cx="11993162" cy="6858000"/>
            <a:chOff x="-5535" y="0"/>
            <a:chExt cx="11993162" cy="6858000"/>
          </a:xfrm>
        </p:grpSpPr>
        <p:pic>
          <p:nvPicPr>
            <p:cNvPr id="5" name="Imagem 4" descr="Diagrama&#10;&#10;Descrição gerada automaticamente">
              <a:extLst>
                <a:ext uri="{FF2B5EF4-FFF2-40B4-BE49-F238E27FC236}">
                  <a16:creationId xmlns:a16="http://schemas.microsoft.com/office/drawing/2014/main" id="{B2D90126-4EF1-F61A-7E61-FC914D4043B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127" t="2026" r="2573" b="7908"/>
            <a:stretch/>
          </p:blipFill>
          <p:spPr>
            <a:xfrm rot="5400000">
              <a:off x="2668656" y="-1199617"/>
              <a:ext cx="6854689" cy="9260544"/>
            </a:xfrm>
            <a:prstGeom prst="rect">
              <a:avLst/>
            </a:prstGeom>
          </p:spPr>
        </p:pic>
        <p:pic>
          <p:nvPicPr>
            <p:cNvPr id="2" name="Imagem 1" descr="Texto branco sobre fundo preto&#10;&#10;Descrição gerada automaticamente com confiança média">
              <a:extLst>
                <a:ext uri="{FF2B5EF4-FFF2-40B4-BE49-F238E27FC236}">
                  <a16:creationId xmlns:a16="http://schemas.microsoft.com/office/drawing/2014/main" id="{50F85A9B-5527-AE89-BBFB-33D819049AF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232160" y="6410681"/>
              <a:ext cx="755467" cy="377104"/>
            </a:xfrm>
            <a:prstGeom prst="rect">
              <a:avLst/>
            </a:prstGeom>
          </p:spPr>
        </p:pic>
        <p:sp>
          <p:nvSpPr>
            <p:cNvPr id="4" name="CaixaDeTexto 3">
              <a:extLst>
                <a:ext uri="{FF2B5EF4-FFF2-40B4-BE49-F238E27FC236}">
                  <a16:creationId xmlns:a16="http://schemas.microsoft.com/office/drawing/2014/main" id="{29186228-1029-1267-1ECA-C3D7863961FE}"/>
                </a:ext>
              </a:extLst>
            </p:cNvPr>
            <p:cNvSpPr txBox="1"/>
            <p:nvPr/>
          </p:nvSpPr>
          <p:spPr>
            <a:xfrm rot="16200000">
              <a:off x="-3326813" y="3321278"/>
              <a:ext cx="6858000" cy="21544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pt-BR" sz="800" dirty="0">
                  <a:solidFill>
                    <a:schemeClr val="bg1">
                      <a:lumMod val="65000"/>
                    </a:schemeClr>
                  </a:solidFill>
                  <a:latin typeface="Abadi Extra Light" panose="020B0204020104020204" pitchFamily="34" charset="0"/>
                </a:rPr>
                <a:t>Parte integrante da Lição 7: O Salvador chegou! - Cultura Cristã Kids Online. © 2024 Editora Cultura Cristã. Todos os direitos são reservados.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524263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wipe dir="r"/>
      </p:transition>
    </mc:Choice>
    <mc:Fallback>
      <p:transition spd="slow">
        <p:wipe dir="r"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D7C00C4-A8F3-8A48-02B3-49690273E2D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Agrupar 5">
            <a:extLst>
              <a:ext uri="{FF2B5EF4-FFF2-40B4-BE49-F238E27FC236}">
                <a16:creationId xmlns:a16="http://schemas.microsoft.com/office/drawing/2014/main" id="{5EF1021C-2D18-0B32-F455-3563EA29DE25}"/>
              </a:ext>
            </a:extLst>
          </p:cNvPr>
          <p:cNvGrpSpPr/>
          <p:nvPr/>
        </p:nvGrpSpPr>
        <p:grpSpPr>
          <a:xfrm>
            <a:off x="-5535" y="-59"/>
            <a:ext cx="11993162" cy="6858059"/>
            <a:chOff x="-5535" y="-59"/>
            <a:chExt cx="11993162" cy="6858059"/>
          </a:xfrm>
        </p:grpSpPr>
        <p:pic>
          <p:nvPicPr>
            <p:cNvPr id="7" name="Imagem 6" descr="Diagrama&#10;&#10;Descrição gerada automaticamente">
              <a:extLst>
                <a:ext uri="{FF2B5EF4-FFF2-40B4-BE49-F238E27FC236}">
                  <a16:creationId xmlns:a16="http://schemas.microsoft.com/office/drawing/2014/main" id="{B61E753E-268F-5DF5-8E50-1005DB18043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456" t="2108" r="2456" b="8170"/>
            <a:stretch/>
          </p:blipFill>
          <p:spPr>
            <a:xfrm rot="5400000">
              <a:off x="2666970" y="-1147792"/>
              <a:ext cx="6858059" cy="9153525"/>
            </a:xfrm>
            <a:prstGeom prst="rect">
              <a:avLst/>
            </a:prstGeom>
          </p:spPr>
        </p:pic>
        <p:pic>
          <p:nvPicPr>
            <p:cNvPr id="2" name="Imagem 1" descr="Texto branco sobre fundo preto&#10;&#10;Descrição gerada automaticamente com confiança média">
              <a:extLst>
                <a:ext uri="{FF2B5EF4-FFF2-40B4-BE49-F238E27FC236}">
                  <a16:creationId xmlns:a16="http://schemas.microsoft.com/office/drawing/2014/main" id="{1EEB1BE5-8E0D-E012-F4A8-EF6C026C7D4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232160" y="6410681"/>
              <a:ext cx="755467" cy="377104"/>
            </a:xfrm>
            <a:prstGeom prst="rect">
              <a:avLst/>
            </a:prstGeom>
          </p:spPr>
        </p:pic>
        <p:sp>
          <p:nvSpPr>
            <p:cNvPr id="4" name="CaixaDeTexto 3">
              <a:extLst>
                <a:ext uri="{FF2B5EF4-FFF2-40B4-BE49-F238E27FC236}">
                  <a16:creationId xmlns:a16="http://schemas.microsoft.com/office/drawing/2014/main" id="{8E9B25E7-925F-A57F-97F3-429B7EB829E9}"/>
                </a:ext>
              </a:extLst>
            </p:cNvPr>
            <p:cNvSpPr txBox="1"/>
            <p:nvPr/>
          </p:nvSpPr>
          <p:spPr>
            <a:xfrm rot="16200000">
              <a:off x="-3326813" y="3321278"/>
              <a:ext cx="6858000" cy="21544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pt-BR" sz="800" dirty="0">
                  <a:solidFill>
                    <a:schemeClr val="bg1">
                      <a:lumMod val="65000"/>
                    </a:schemeClr>
                  </a:solidFill>
                  <a:latin typeface="Abadi Extra Light" panose="020B0204020104020204" pitchFamily="34" charset="0"/>
                </a:rPr>
                <a:t>Parte integrante da Lição 7: O Salvador chegou! - Cultura Cristã Kids Online. © 2024 Editora Cultura Cristã. Todos os direitos são reservados.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741233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wipe dir="r"/>
      </p:transition>
    </mc:Choice>
    <mc:Fallback>
      <p:transition spd="slow">
        <p:wipe dir="r"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Agrupar 9">
            <a:extLst>
              <a:ext uri="{FF2B5EF4-FFF2-40B4-BE49-F238E27FC236}">
                <a16:creationId xmlns:a16="http://schemas.microsoft.com/office/drawing/2014/main" id="{7BC3E601-9D84-54E8-2B20-352AEEA519E2}"/>
              </a:ext>
            </a:extLst>
          </p:cNvPr>
          <p:cNvGrpSpPr/>
          <p:nvPr/>
        </p:nvGrpSpPr>
        <p:grpSpPr>
          <a:xfrm>
            <a:off x="-5535" y="-62"/>
            <a:ext cx="11993162" cy="6858062"/>
            <a:chOff x="-5535" y="-62"/>
            <a:chExt cx="11993162" cy="6858062"/>
          </a:xfrm>
        </p:grpSpPr>
        <p:pic>
          <p:nvPicPr>
            <p:cNvPr id="3" name="Imagem 2" descr="Diagrama&#10;&#10;Descrição gerada automaticamente com confiança baixa">
              <a:extLst>
                <a:ext uri="{FF2B5EF4-FFF2-40B4-BE49-F238E27FC236}">
                  <a16:creationId xmlns:a16="http://schemas.microsoft.com/office/drawing/2014/main" id="{01B6DF43-4366-1604-86B2-63C58C7504E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456" t="2059" r="2456" b="8219"/>
            <a:stretch/>
          </p:blipFill>
          <p:spPr>
            <a:xfrm rot="5400000">
              <a:off x="2666969" y="-1147794"/>
              <a:ext cx="6858062" cy="9153525"/>
            </a:xfrm>
            <a:prstGeom prst="rect">
              <a:avLst/>
            </a:prstGeom>
          </p:spPr>
        </p:pic>
        <p:pic>
          <p:nvPicPr>
            <p:cNvPr id="8" name="Imagem 7" descr="Texto branco sobre fundo preto&#10;&#10;Descrição gerada automaticamente com confiança média">
              <a:extLst>
                <a:ext uri="{FF2B5EF4-FFF2-40B4-BE49-F238E27FC236}">
                  <a16:creationId xmlns:a16="http://schemas.microsoft.com/office/drawing/2014/main" id="{328DDB9D-1EAD-1C78-AAB8-31745C5DFB6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232160" y="6410681"/>
              <a:ext cx="755467" cy="377104"/>
            </a:xfrm>
            <a:prstGeom prst="rect">
              <a:avLst/>
            </a:prstGeom>
          </p:spPr>
        </p:pic>
        <p:sp>
          <p:nvSpPr>
            <p:cNvPr id="9" name="CaixaDeTexto 8">
              <a:extLst>
                <a:ext uri="{FF2B5EF4-FFF2-40B4-BE49-F238E27FC236}">
                  <a16:creationId xmlns:a16="http://schemas.microsoft.com/office/drawing/2014/main" id="{0FFC933C-C48F-31C4-74BE-F87A34011EB2}"/>
                </a:ext>
              </a:extLst>
            </p:cNvPr>
            <p:cNvSpPr txBox="1"/>
            <p:nvPr/>
          </p:nvSpPr>
          <p:spPr>
            <a:xfrm rot="16200000">
              <a:off x="-3326813" y="3321278"/>
              <a:ext cx="6858000" cy="21544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pt-BR" sz="800" dirty="0">
                  <a:solidFill>
                    <a:schemeClr val="bg1">
                      <a:lumMod val="65000"/>
                    </a:schemeClr>
                  </a:solidFill>
                  <a:latin typeface="Abadi Extra Light" panose="020B0204020104020204" pitchFamily="34" charset="0"/>
                </a:rPr>
                <a:t>Parte integrante da Lição 7: O Salvador chegou! - Cultura Cristã Kids Online. © 2024 Editora Cultura Cristã. Todos os direitos são reservados.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312093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 dir="r"/>
      </p:transition>
    </mc:Choice>
    <mc:Fallback xmlns="">
      <p:transition spd="slow">
        <p:wipe dir="r"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859CD81-8650-0251-0F24-C55AD9A8247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Agrupar 5">
            <a:extLst>
              <a:ext uri="{FF2B5EF4-FFF2-40B4-BE49-F238E27FC236}">
                <a16:creationId xmlns:a16="http://schemas.microsoft.com/office/drawing/2014/main" id="{70114E02-A578-7EC3-46B4-A26EC14D4A2F}"/>
              </a:ext>
            </a:extLst>
          </p:cNvPr>
          <p:cNvGrpSpPr/>
          <p:nvPr/>
        </p:nvGrpSpPr>
        <p:grpSpPr>
          <a:xfrm>
            <a:off x="-5535" y="0"/>
            <a:ext cx="11993162" cy="6858000"/>
            <a:chOff x="-5535" y="0"/>
            <a:chExt cx="11993162" cy="6858000"/>
          </a:xfrm>
        </p:grpSpPr>
        <p:pic>
          <p:nvPicPr>
            <p:cNvPr id="5" name="Imagem 4" descr="Logotipo, Ícone&#10;&#10;Descrição gerada automaticamente">
              <a:extLst>
                <a:ext uri="{FF2B5EF4-FFF2-40B4-BE49-F238E27FC236}">
                  <a16:creationId xmlns:a16="http://schemas.microsoft.com/office/drawing/2014/main" id="{965FC07A-9FC2-CAF3-8239-21D109D9F03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78" t="2084" r="3210" b="8333"/>
            <a:stretch/>
          </p:blipFill>
          <p:spPr>
            <a:xfrm>
              <a:off x="3576637" y="0"/>
              <a:ext cx="5038725" cy="6813371"/>
            </a:xfrm>
            <a:prstGeom prst="rect">
              <a:avLst/>
            </a:prstGeom>
          </p:spPr>
        </p:pic>
        <p:pic>
          <p:nvPicPr>
            <p:cNvPr id="2" name="Imagem 1" descr="Texto branco sobre fundo preto&#10;&#10;Descrição gerada automaticamente com confiança média">
              <a:extLst>
                <a:ext uri="{FF2B5EF4-FFF2-40B4-BE49-F238E27FC236}">
                  <a16:creationId xmlns:a16="http://schemas.microsoft.com/office/drawing/2014/main" id="{58D8A434-CA26-6CBE-20AE-500D2F363D2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232160" y="6410681"/>
              <a:ext cx="755467" cy="377104"/>
            </a:xfrm>
            <a:prstGeom prst="rect">
              <a:avLst/>
            </a:prstGeom>
          </p:spPr>
        </p:pic>
        <p:sp>
          <p:nvSpPr>
            <p:cNvPr id="4" name="CaixaDeTexto 3">
              <a:extLst>
                <a:ext uri="{FF2B5EF4-FFF2-40B4-BE49-F238E27FC236}">
                  <a16:creationId xmlns:a16="http://schemas.microsoft.com/office/drawing/2014/main" id="{3EAC160F-87E0-A7BD-7F3F-EC2441042A30}"/>
                </a:ext>
              </a:extLst>
            </p:cNvPr>
            <p:cNvSpPr txBox="1"/>
            <p:nvPr/>
          </p:nvSpPr>
          <p:spPr>
            <a:xfrm rot="16200000">
              <a:off x="-3326813" y="3321278"/>
              <a:ext cx="6858000" cy="21544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pt-BR" sz="800" dirty="0">
                  <a:solidFill>
                    <a:schemeClr val="bg1">
                      <a:lumMod val="65000"/>
                    </a:schemeClr>
                  </a:solidFill>
                  <a:latin typeface="Abadi Extra Light" panose="020B0204020104020204" pitchFamily="34" charset="0"/>
                </a:rPr>
                <a:t>Parte integrante da Lição 7: O Salvador chegou! - Cultura Cristã Kids Online. © 2024 Editora Cultura Cristã. Todos os direitos são reservados.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9577778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wipe dir="r"/>
      </p:transition>
    </mc:Choice>
    <mc:Fallback>
      <p:transition spd="slow">
        <p:wipe dir="r"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B263D11-AFBB-F672-6605-44D19583DAD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Agrupar 8">
            <a:extLst>
              <a:ext uri="{FF2B5EF4-FFF2-40B4-BE49-F238E27FC236}">
                <a16:creationId xmlns:a16="http://schemas.microsoft.com/office/drawing/2014/main" id="{DA923F3A-1AC5-F9A6-8527-C68DCB29BCDC}"/>
              </a:ext>
            </a:extLst>
          </p:cNvPr>
          <p:cNvGrpSpPr/>
          <p:nvPr/>
        </p:nvGrpSpPr>
        <p:grpSpPr>
          <a:xfrm>
            <a:off x="-5535" y="-3934"/>
            <a:ext cx="11993162" cy="6861934"/>
            <a:chOff x="-5535" y="-3934"/>
            <a:chExt cx="11993162" cy="6861934"/>
          </a:xfrm>
        </p:grpSpPr>
        <p:pic>
          <p:nvPicPr>
            <p:cNvPr id="7" name="Imagem 6" descr="Uma imagem contendo Desenho técnico&#10;&#10;Descrição gerada automaticamente">
              <a:extLst>
                <a:ext uri="{FF2B5EF4-FFF2-40B4-BE49-F238E27FC236}">
                  <a16:creationId xmlns:a16="http://schemas.microsoft.com/office/drawing/2014/main" id="{A2095B5E-9A73-4454-CFE5-77E7FDDA2E4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16" t="2136" r="2595" b="7587"/>
            <a:stretch/>
          </p:blipFill>
          <p:spPr>
            <a:xfrm rot="5400000">
              <a:off x="2665033" y="-1190211"/>
              <a:ext cx="6861934" cy="9234488"/>
            </a:xfrm>
            <a:prstGeom prst="rect">
              <a:avLst/>
            </a:prstGeom>
          </p:spPr>
        </p:pic>
        <p:pic>
          <p:nvPicPr>
            <p:cNvPr id="2" name="Imagem 1" descr="Texto branco sobre fundo preto&#10;&#10;Descrição gerada automaticamente com confiança média">
              <a:extLst>
                <a:ext uri="{FF2B5EF4-FFF2-40B4-BE49-F238E27FC236}">
                  <a16:creationId xmlns:a16="http://schemas.microsoft.com/office/drawing/2014/main" id="{ADE421A3-C4C3-BB80-0EB1-B1847A38CAB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232160" y="6410681"/>
              <a:ext cx="755467" cy="377104"/>
            </a:xfrm>
            <a:prstGeom prst="rect">
              <a:avLst/>
            </a:prstGeom>
          </p:spPr>
        </p:pic>
        <p:sp>
          <p:nvSpPr>
            <p:cNvPr id="4" name="CaixaDeTexto 3">
              <a:extLst>
                <a:ext uri="{FF2B5EF4-FFF2-40B4-BE49-F238E27FC236}">
                  <a16:creationId xmlns:a16="http://schemas.microsoft.com/office/drawing/2014/main" id="{0AB89AC8-CE8B-A7D0-C095-5C3859F57A93}"/>
                </a:ext>
              </a:extLst>
            </p:cNvPr>
            <p:cNvSpPr txBox="1"/>
            <p:nvPr/>
          </p:nvSpPr>
          <p:spPr>
            <a:xfrm rot="16200000">
              <a:off x="-3326813" y="3321278"/>
              <a:ext cx="6858000" cy="21544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pt-BR" sz="800" dirty="0">
                  <a:solidFill>
                    <a:schemeClr val="bg1">
                      <a:lumMod val="65000"/>
                    </a:schemeClr>
                  </a:solidFill>
                  <a:latin typeface="Abadi Extra Light" panose="020B0204020104020204" pitchFamily="34" charset="0"/>
                </a:rPr>
                <a:t>Parte integrante da Lição 7: O Salvador chegou! - Cultura Cristã Kids Online. © 2024 Editora Cultura Cristã. Todos os direitos são reservados.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479390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wipe dir="r"/>
      </p:transition>
    </mc:Choice>
    <mc:Fallback>
      <p:transition spd="slow">
        <p:wipe dir="r"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CBEB9B3-6810-B3CE-B0E3-07EB014DE3B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Agrupar 7">
            <a:extLst>
              <a:ext uri="{FF2B5EF4-FFF2-40B4-BE49-F238E27FC236}">
                <a16:creationId xmlns:a16="http://schemas.microsoft.com/office/drawing/2014/main" id="{98883F60-A08A-0905-DA24-99CBE78CBD82}"/>
              </a:ext>
            </a:extLst>
          </p:cNvPr>
          <p:cNvGrpSpPr/>
          <p:nvPr/>
        </p:nvGrpSpPr>
        <p:grpSpPr>
          <a:xfrm>
            <a:off x="-1" y="1"/>
            <a:ext cx="12192001" cy="6858000"/>
            <a:chOff x="-1" y="1"/>
            <a:chExt cx="12192001" cy="6858000"/>
          </a:xfrm>
        </p:grpSpPr>
        <p:pic>
          <p:nvPicPr>
            <p:cNvPr id="1028" name="Picture 4" descr="Radial, Verde, Background, Fundo, Cor">
              <a:extLst>
                <a:ext uri="{FF2B5EF4-FFF2-40B4-BE49-F238E27FC236}">
                  <a16:creationId xmlns:a16="http://schemas.microsoft.com/office/drawing/2014/main" id="{2862FF27-37CF-7944-16BF-B11D6AE4493C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77" t="8196" r="477" b="8196"/>
            <a:stretch/>
          </p:blipFill>
          <p:spPr bwMode="auto">
            <a:xfrm>
              <a:off x="-1" y="1"/>
              <a:ext cx="12192001" cy="6858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" name="Imagem 1" descr="Texto branco sobre fundo preto&#10;&#10;Descrição gerada automaticamente com confiança média">
              <a:extLst>
                <a:ext uri="{FF2B5EF4-FFF2-40B4-BE49-F238E27FC236}">
                  <a16:creationId xmlns:a16="http://schemas.microsoft.com/office/drawing/2014/main" id="{9D3D6AB3-7513-CF2B-0E3B-3DBF2E6A331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232160" y="6410681"/>
              <a:ext cx="755467" cy="377104"/>
            </a:xfrm>
            <a:prstGeom prst="rect">
              <a:avLst/>
            </a:prstGeom>
          </p:spPr>
        </p:pic>
        <p:sp>
          <p:nvSpPr>
            <p:cNvPr id="4" name="CaixaDeTexto 3">
              <a:extLst>
                <a:ext uri="{FF2B5EF4-FFF2-40B4-BE49-F238E27FC236}">
                  <a16:creationId xmlns:a16="http://schemas.microsoft.com/office/drawing/2014/main" id="{10BE1261-8932-DA08-67BD-67451ED89BF9}"/>
                </a:ext>
              </a:extLst>
            </p:cNvPr>
            <p:cNvSpPr txBox="1"/>
            <p:nvPr/>
          </p:nvSpPr>
          <p:spPr>
            <a:xfrm>
              <a:off x="2888663" y="6642556"/>
              <a:ext cx="6858000" cy="21544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pt-BR" sz="800" dirty="0">
                  <a:solidFill>
                    <a:schemeClr val="bg1"/>
                  </a:solidFill>
                  <a:latin typeface="Abadi Extra Light" panose="020B0204020104020204" pitchFamily="34" charset="0"/>
                </a:rPr>
                <a:t>Parte integrante da Lição 7: O Salvador chegou! - Cultura Cristã Kids Online. © 2024 Editora Cultura Cristã. Todos os direitos são reservados. </a:t>
              </a:r>
            </a:p>
          </p:txBody>
        </p:sp>
        <p:sp>
          <p:nvSpPr>
            <p:cNvPr id="6" name="CaixaDeTexto 5">
              <a:extLst>
                <a:ext uri="{FF2B5EF4-FFF2-40B4-BE49-F238E27FC236}">
                  <a16:creationId xmlns:a16="http://schemas.microsoft.com/office/drawing/2014/main" id="{BE190290-15EB-D6FC-CADF-299469997246}"/>
                </a:ext>
              </a:extLst>
            </p:cNvPr>
            <p:cNvSpPr txBox="1"/>
            <p:nvPr/>
          </p:nvSpPr>
          <p:spPr>
            <a:xfrm>
              <a:off x="426036" y="897017"/>
              <a:ext cx="11339927" cy="480131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pt-BR" sz="6000" kern="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tserrat ExtraBold" panose="00000900000000000000" pitchFamily="2" charset="0"/>
                  <a:ea typeface="Arial" panose="020B0604020202020204" pitchFamily="34" charset="0"/>
                </a:rPr>
                <a:t>“O </a:t>
              </a:r>
              <a:r>
                <a:rPr lang="pt-BR" sz="6000" kern="0" cap="small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tserrat ExtraBold" panose="00000900000000000000" pitchFamily="2" charset="0"/>
                  <a:ea typeface="Arial" panose="020B0604020202020204" pitchFamily="34" charset="0"/>
                </a:rPr>
                <a:t>SENHOR </a:t>
              </a:r>
            </a:p>
            <a:p>
              <a:pPr algn="ctr"/>
              <a:r>
                <a:rPr lang="pt-BR" sz="6000" kern="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tserrat ExtraBold" panose="00000900000000000000" pitchFamily="2" charset="0"/>
                  <a:ea typeface="Arial" panose="020B0604020202020204" pitchFamily="34" charset="0"/>
                </a:rPr>
                <a:t>É A MINHA FORÇA </a:t>
              </a:r>
            </a:p>
            <a:p>
              <a:pPr algn="ctr"/>
              <a:r>
                <a:rPr lang="pt-BR" sz="6000" kern="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tserrat ExtraBold" panose="00000900000000000000" pitchFamily="2" charset="0"/>
                  <a:ea typeface="Arial" panose="020B0604020202020204" pitchFamily="34" charset="0"/>
                </a:rPr>
                <a:t>E O MEU CÂNTICO, </a:t>
              </a:r>
            </a:p>
            <a:p>
              <a:pPr algn="ctr"/>
              <a:r>
                <a:rPr lang="pt-BR" sz="6000" kern="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tserrat ExtraBold" panose="00000900000000000000" pitchFamily="2" charset="0"/>
                  <a:ea typeface="Arial" panose="020B0604020202020204" pitchFamily="34" charset="0"/>
                </a:rPr>
                <a:t>PORQUE ELE ME SALVOU.</a:t>
              </a:r>
              <a:r>
                <a:rPr lang="pt-BR" sz="6000" kern="0" cap="small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tserrat ExtraBold" panose="00000900000000000000" pitchFamily="2" charset="0"/>
                  <a:ea typeface="Arial" panose="020B0604020202020204" pitchFamily="34" charset="0"/>
                </a:rPr>
                <a:t>”</a:t>
              </a:r>
            </a:p>
            <a:p>
              <a:pPr algn="ctr"/>
              <a:endParaRPr lang="pt-BR" kern="0" cap="small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tserrat ExtraBold" panose="00000900000000000000" pitchFamily="2" charset="0"/>
                <a:ea typeface="Arial" panose="020B0604020202020204" pitchFamily="34" charset="0"/>
              </a:endParaRPr>
            </a:p>
            <a:p>
              <a:pPr algn="ctr"/>
              <a:r>
                <a:rPr lang="pt-BR" sz="4800" kern="0" cap="small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tserrat ExtraBold" panose="00000900000000000000" pitchFamily="2" charset="0"/>
                  <a:ea typeface="Arial" panose="020B0604020202020204" pitchFamily="34" charset="0"/>
                </a:rPr>
                <a:t>SALMOS 118.14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710693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wipe dir="r"/>
      </p:transition>
    </mc:Choice>
    <mc:Fallback>
      <p:transition spd="slow">
        <p:wipe dir="r"/>
      </p:transition>
    </mc:Fallback>
  </mc:AlternateContent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2588</TotalTime>
  <Words>259</Words>
  <Application>Microsoft Office PowerPoint</Application>
  <PresentationFormat>Widescreen</PresentationFormat>
  <Paragraphs>17</Paragraphs>
  <Slides>8</Slides>
  <Notes>1</Notes>
  <HiddenSlides>0</HiddenSlides>
  <MMClips>0</MMClips>
  <ScaleCrop>false</ScaleCrop>
  <HeadingPairs>
    <vt:vector size="6" baseType="variant">
      <vt:variant>
        <vt:lpstr>Fontes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8</vt:i4>
      </vt:variant>
    </vt:vector>
  </HeadingPairs>
  <TitlesOfParts>
    <vt:vector size="15" baseType="lpstr">
      <vt:lpstr>Abadi Extra Light</vt:lpstr>
      <vt:lpstr>Aptos</vt:lpstr>
      <vt:lpstr>Aptos Display</vt:lpstr>
      <vt:lpstr>Arial</vt:lpstr>
      <vt:lpstr>Bauhaus</vt:lpstr>
      <vt:lpstr>Montserrat ExtraBold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Marcia Barbutti</dc:creator>
  <cp:lastModifiedBy>Marcia Barbutti</cp:lastModifiedBy>
  <cp:revision>5</cp:revision>
  <dcterms:created xsi:type="dcterms:W3CDTF">2024-01-10T11:36:22Z</dcterms:created>
  <dcterms:modified xsi:type="dcterms:W3CDTF">2024-11-28T19:35:11Z</dcterms:modified>
</cp:coreProperties>
</file>