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4" r:id="rId2"/>
    <p:sldId id="275" r:id="rId3"/>
    <p:sldId id="261" r:id="rId4"/>
    <p:sldId id="268" r:id="rId5"/>
    <p:sldId id="270" r:id="rId6"/>
    <p:sldId id="269" r:id="rId7"/>
    <p:sldId id="272" r:id="rId8"/>
    <p:sldId id="262" r:id="rId9"/>
    <p:sldId id="273" r:id="rId10"/>
    <p:sldId id="263" r:id="rId11"/>
    <p:sldId id="277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EFEE"/>
    <a:srgbClr val="FFD85B"/>
    <a:srgbClr val="66952C"/>
    <a:srgbClr val="FFD0C1"/>
    <a:srgbClr val="85C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5EB64F-A12D-46DC-8EF2-CFBBA3D2A383}" v="61" dt="2024-11-28T19:15:54.531"/>
    <p1510:client id="{E46C1337-7AC0-46A6-A317-E20380316945}" v="12" dt="2024-11-28T19:40:08.5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52" autoAdjust="0"/>
    <p:restoredTop sz="95278" autoAdjust="0"/>
  </p:normalViewPr>
  <p:slideViewPr>
    <p:cSldViewPr snapToGrid="0">
      <p:cViewPr>
        <p:scale>
          <a:sx n="66" d="100"/>
          <a:sy n="66" d="100"/>
        </p:scale>
        <p:origin x="2556" y="9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ia Barbutti" userId="48780ea52503997f" providerId="LiveId" clId="{E46C1337-7AC0-46A6-A317-E20380316945}"/>
    <pc:docChg chg="custSel addSld delSld modSld">
      <pc:chgData name="Marcia Barbutti" userId="48780ea52503997f" providerId="LiveId" clId="{E46C1337-7AC0-46A6-A317-E20380316945}" dt="2024-11-28T19:40:08.516" v="31" actId="164"/>
      <pc:docMkLst>
        <pc:docMk/>
      </pc:docMkLst>
      <pc:sldChg chg="del">
        <pc:chgData name="Marcia Barbutti" userId="48780ea52503997f" providerId="LiveId" clId="{E46C1337-7AC0-46A6-A317-E20380316945}" dt="2024-11-28T19:27:25.563" v="0" actId="47"/>
        <pc:sldMkLst>
          <pc:docMk/>
          <pc:sldMk cId="3489886055" sldId="258"/>
        </pc:sldMkLst>
      </pc:sldChg>
      <pc:sldChg chg="del">
        <pc:chgData name="Marcia Barbutti" userId="48780ea52503997f" providerId="LiveId" clId="{E46C1337-7AC0-46A6-A317-E20380316945}" dt="2024-11-28T19:27:25.563" v="0" actId="47"/>
        <pc:sldMkLst>
          <pc:docMk/>
          <pc:sldMk cId="3476884022" sldId="259"/>
        </pc:sldMkLst>
      </pc:sldChg>
      <pc:sldChg chg="del">
        <pc:chgData name="Marcia Barbutti" userId="48780ea52503997f" providerId="LiveId" clId="{E46C1337-7AC0-46A6-A317-E20380316945}" dt="2024-11-28T19:27:25.563" v="0" actId="47"/>
        <pc:sldMkLst>
          <pc:docMk/>
          <pc:sldMk cId="2931209348" sldId="260"/>
        </pc:sldMkLst>
      </pc:sldChg>
      <pc:sldChg chg="addSp modSp">
        <pc:chgData name="Marcia Barbutti" userId="48780ea52503997f" providerId="LiveId" clId="{E46C1337-7AC0-46A6-A317-E20380316945}" dt="2024-11-28T19:36:48.321" v="16" actId="164"/>
        <pc:sldMkLst>
          <pc:docMk/>
          <pc:sldMk cId="3801606762" sldId="261"/>
        </pc:sldMkLst>
        <pc:spChg chg="mod">
          <ac:chgData name="Marcia Barbutti" userId="48780ea52503997f" providerId="LiveId" clId="{E46C1337-7AC0-46A6-A317-E20380316945}" dt="2024-11-28T19:36:48.321" v="16" actId="164"/>
          <ac:spMkLst>
            <pc:docMk/>
            <pc:sldMk cId="3801606762" sldId="261"/>
            <ac:spMk id="9" creationId="{A84DC446-A2F0-ACA1-C2F7-EFEA95F36E84}"/>
          </ac:spMkLst>
        </pc:spChg>
        <pc:grpChg chg="add mod">
          <ac:chgData name="Marcia Barbutti" userId="48780ea52503997f" providerId="LiveId" clId="{E46C1337-7AC0-46A6-A317-E20380316945}" dt="2024-11-28T19:36:48.321" v="16" actId="164"/>
          <ac:grpSpMkLst>
            <pc:docMk/>
            <pc:sldMk cId="3801606762" sldId="261"/>
            <ac:grpSpMk id="2" creationId="{1E865A72-9A56-494C-220D-449EAA302FE5}"/>
          </ac:grpSpMkLst>
        </pc:grpChg>
        <pc:picChg chg="mod">
          <ac:chgData name="Marcia Barbutti" userId="48780ea52503997f" providerId="LiveId" clId="{E46C1337-7AC0-46A6-A317-E20380316945}" dt="2024-11-28T19:36:48.321" v="16" actId="164"/>
          <ac:picMkLst>
            <pc:docMk/>
            <pc:sldMk cId="3801606762" sldId="261"/>
            <ac:picMk id="3" creationId="{58F11B2D-86BF-8D90-28C7-1769526D39D6}"/>
          </ac:picMkLst>
        </pc:picChg>
        <pc:picChg chg="mod">
          <ac:chgData name="Marcia Barbutti" userId="48780ea52503997f" providerId="LiveId" clId="{E46C1337-7AC0-46A6-A317-E20380316945}" dt="2024-11-28T19:36:48.321" v="16" actId="164"/>
          <ac:picMkLst>
            <pc:docMk/>
            <pc:sldMk cId="3801606762" sldId="261"/>
            <ac:picMk id="8" creationId="{102AFECA-CD69-7EB8-2A6F-F577DE0DDE41}"/>
          </ac:picMkLst>
        </pc:picChg>
      </pc:sldChg>
      <pc:sldChg chg="addSp modSp">
        <pc:chgData name="Marcia Barbutti" userId="48780ea52503997f" providerId="LiveId" clId="{E46C1337-7AC0-46A6-A317-E20380316945}" dt="2024-11-28T19:38:47.649" v="21" actId="164"/>
        <pc:sldMkLst>
          <pc:docMk/>
          <pc:sldMk cId="209417841" sldId="262"/>
        </pc:sldMkLst>
        <pc:spChg chg="mod">
          <ac:chgData name="Marcia Barbutti" userId="48780ea52503997f" providerId="LiveId" clId="{E46C1337-7AC0-46A6-A317-E20380316945}" dt="2024-11-28T19:38:47.649" v="21" actId="164"/>
          <ac:spMkLst>
            <pc:docMk/>
            <pc:sldMk cId="209417841" sldId="262"/>
            <ac:spMk id="11" creationId="{0446FB4C-7D22-D766-208E-CD5658B8FE7B}"/>
          </ac:spMkLst>
        </pc:spChg>
        <pc:grpChg chg="add mod">
          <ac:chgData name="Marcia Barbutti" userId="48780ea52503997f" providerId="LiveId" clId="{E46C1337-7AC0-46A6-A317-E20380316945}" dt="2024-11-28T19:38:47.649" v="21" actId="164"/>
          <ac:grpSpMkLst>
            <pc:docMk/>
            <pc:sldMk cId="209417841" sldId="262"/>
            <ac:grpSpMk id="2" creationId="{3E860767-773F-FA80-3CEA-CE69A58E95F6}"/>
          </ac:grpSpMkLst>
        </pc:grpChg>
        <pc:picChg chg="mod">
          <ac:chgData name="Marcia Barbutti" userId="48780ea52503997f" providerId="LiveId" clId="{E46C1337-7AC0-46A6-A317-E20380316945}" dt="2024-11-28T19:38:47.649" v="21" actId="164"/>
          <ac:picMkLst>
            <pc:docMk/>
            <pc:sldMk cId="209417841" sldId="262"/>
            <ac:picMk id="9" creationId="{060E7B18-FCBC-035D-EA5A-3A7DCC196FED}"/>
          </ac:picMkLst>
        </pc:picChg>
        <pc:picChg chg="mod">
          <ac:chgData name="Marcia Barbutti" userId="48780ea52503997f" providerId="LiveId" clId="{E46C1337-7AC0-46A6-A317-E20380316945}" dt="2024-11-28T19:38:47.649" v="21" actId="164"/>
          <ac:picMkLst>
            <pc:docMk/>
            <pc:sldMk cId="209417841" sldId="262"/>
            <ac:picMk id="10" creationId="{AAE0127C-15CE-61D1-9782-AD3DF3B41193}"/>
          </ac:picMkLst>
        </pc:picChg>
      </pc:sldChg>
      <pc:sldChg chg="addSp modSp">
        <pc:chgData name="Marcia Barbutti" userId="48780ea52503997f" providerId="LiveId" clId="{E46C1337-7AC0-46A6-A317-E20380316945}" dt="2024-11-28T19:38:57.137" v="23" actId="164"/>
        <pc:sldMkLst>
          <pc:docMk/>
          <pc:sldMk cId="1526784937" sldId="263"/>
        </pc:sldMkLst>
        <pc:spChg chg="mod">
          <ac:chgData name="Marcia Barbutti" userId="48780ea52503997f" providerId="LiveId" clId="{E46C1337-7AC0-46A6-A317-E20380316945}" dt="2024-11-28T19:38:57.137" v="23" actId="164"/>
          <ac:spMkLst>
            <pc:docMk/>
            <pc:sldMk cId="1526784937" sldId="263"/>
            <ac:spMk id="5" creationId="{E4311E01-6908-7F78-0DB7-3031D337BA9D}"/>
          </ac:spMkLst>
        </pc:spChg>
        <pc:grpChg chg="add mod">
          <ac:chgData name="Marcia Barbutti" userId="48780ea52503997f" providerId="LiveId" clId="{E46C1337-7AC0-46A6-A317-E20380316945}" dt="2024-11-28T19:38:57.137" v="23" actId="164"/>
          <ac:grpSpMkLst>
            <pc:docMk/>
            <pc:sldMk cId="1526784937" sldId="263"/>
            <ac:grpSpMk id="2" creationId="{024D24F2-7AAA-7B34-7794-D59CBDD8B19F}"/>
          </ac:grpSpMkLst>
        </pc:grpChg>
        <pc:picChg chg="mod">
          <ac:chgData name="Marcia Barbutti" userId="48780ea52503997f" providerId="LiveId" clId="{E46C1337-7AC0-46A6-A317-E20380316945}" dt="2024-11-28T19:38:57.137" v="23" actId="164"/>
          <ac:picMkLst>
            <pc:docMk/>
            <pc:sldMk cId="1526784937" sldId="263"/>
            <ac:picMk id="3" creationId="{A4646DF7-2F09-5717-1066-0395BC0D7CFF}"/>
          </ac:picMkLst>
        </pc:picChg>
        <pc:picChg chg="mod">
          <ac:chgData name="Marcia Barbutti" userId="48780ea52503997f" providerId="LiveId" clId="{E46C1337-7AC0-46A6-A317-E20380316945}" dt="2024-11-28T19:38:57.137" v="23" actId="164"/>
          <ac:picMkLst>
            <pc:docMk/>
            <pc:sldMk cId="1526784937" sldId="263"/>
            <ac:picMk id="4" creationId="{40A4F813-FCAA-0B9C-B53F-C2209535CA3E}"/>
          </ac:picMkLst>
        </pc:picChg>
      </pc:sldChg>
      <pc:sldChg chg="del">
        <pc:chgData name="Marcia Barbutti" userId="48780ea52503997f" providerId="LiveId" clId="{E46C1337-7AC0-46A6-A317-E20380316945}" dt="2024-11-28T19:27:25.563" v="0" actId="47"/>
        <pc:sldMkLst>
          <pc:docMk/>
          <pc:sldMk cId="3174123324" sldId="264"/>
        </pc:sldMkLst>
      </pc:sldChg>
      <pc:sldChg chg="del">
        <pc:chgData name="Marcia Barbutti" userId="48780ea52503997f" providerId="LiveId" clId="{E46C1337-7AC0-46A6-A317-E20380316945}" dt="2024-11-28T19:27:25.563" v="0" actId="47"/>
        <pc:sldMkLst>
          <pc:docMk/>
          <pc:sldMk cId="1252426363" sldId="265"/>
        </pc:sldMkLst>
      </pc:sldChg>
      <pc:sldChg chg="del">
        <pc:chgData name="Marcia Barbutti" userId="48780ea52503997f" providerId="LiveId" clId="{E46C1337-7AC0-46A6-A317-E20380316945}" dt="2024-11-28T19:27:25.563" v="0" actId="47"/>
        <pc:sldMkLst>
          <pc:docMk/>
          <pc:sldMk cId="3957777865" sldId="266"/>
        </pc:sldMkLst>
      </pc:sldChg>
      <pc:sldChg chg="del">
        <pc:chgData name="Marcia Barbutti" userId="48780ea52503997f" providerId="LiveId" clId="{E46C1337-7AC0-46A6-A317-E20380316945}" dt="2024-11-28T19:27:25.563" v="0" actId="47"/>
        <pc:sldMkLst>
          <pc:docMk/>
          <pc:sldMk cId="4147939077" sldId="267"/>
        </pc:sldMkLst>
      </pc:sldChg>
      <pc:sldChg chg="addSp modSp">
        <pc:chgData name="Marcia Barbutti" userId="48780ea52503997f" providerId="LiveId" clId="{E46C1337-7AC0-46A6-A317-E20380316945}" dt="2024-11-28T19:38:27.883" v="17" actId="164"/>
        <pc:sldMkLst>
          <pc:docMk/>
          <pc:sldMk cId="1268832531" sldId="268"/>
        </pc:sldMkLst>
        <pc:spChg chg="mod">
          <ac:chgData name="Marcia Barbutti" userId="48780ea52503997f" providerId="LiveId" clId="{E46C1337-7AC0-46A6-A317-E20380316945}" dt="2024-11-28T19:38:27.883" v="17" actId="164"/>
          <ac:spMkLst>
            <pc:docMk/>
            <pc:sldMk cId="1268832531" sldId="268"/>
            <ac:spMk id="4" creationId="{2CBFAFBD-9230-1943-A36A-72C3F6F04732}"/>
          </ac:spMkLst>
        </pc:spChg>
        <pc:grpChg chg="add mod">
          <ac:chgData name="Marcia Barbutti" userId="48780ea52503997f" providerId="LiveId" clId="{E46C1337-7AC0-46A6-A317-E20380316945}" dt="2024-11-28T19:38:27.883" v="17" actId="164"/>
          <ac:grpSpMkLst>
            <pc:docMk/>
            <pc:sldMk cId="1268832531" sldId="268"/>
            <ac:grpSpMk id="3" creationId="{DEB63015-6854-0E05-45D1-BC3CBD9E2317}"/>
          </ac:grpSpMkLst>
        </pc:grpChg>
        <pc:picChg chg="mod">
          <ac:chgData name="Marcia Barbutti" userId="48780ea52503997f" providerId="LiveId" clId="{E46C1337-7AC0-46A6-A317-E20380316945}" dt="2024-11-28T19:38:27.883" v="17" actId="164"/>
          <ac:picMkLst>
            <pc:docMk/>
            <pc:sldMk cId="1268832531" sldId="268"/>
            <ac:picMk id="2" creationId="{37BD5158-6777-66C2-4339-A420EF6CBD72}"/>
          </ac:picMkLst>
        </pc:picChg>
        <pc:picChg chg="mod">
          <ac:chgData name="Marcia Barbutti" userId="48780ea52503997f" providerId="LiveId" clId="{E46C1337-7AC0-46A6-A317-E20380316945}" dt="2024-11-28T19:38:27.883" v="17" actId="164"/>
          <ac:picMkLst>
            <pc:docMk/>
            <pc:sldMk cId="1268832531" sldId="268"/>
            <ac:picMk id="5" creationId="{CE238FD6-FA0F-076F-2F24-AD71CC2A9769}"/>
          </ac:picMkLst>
        </pc:picChg>
      </pc:sldChg>
      <pc:sldChg chg="addSp modSp">
        <pc:chgData name="Marcia Barbutti" userId="48780ea52503997f" providerId="LiveId" clId="{E46C1337-7AC0-46A6-A317-E20380316945}" dt="2024-11-28T19:38:37.705" v="19" actId="164"/>
        <pc:sldMkLst>
          <pc:docMk/>
          <pc:sldMk cId="3514429211" sldId="269"/>
        </pc:sldMkLst>
        <pc:spChg chg="mod">
          <ac:chgData name="Marcia Barbutti" userId="48780ea52503997f" providerId="LiveId" clId="{E46C1337-7AC0-46A6-A317-E20380316945}" dt="2024-11-28T19:38:37.705" v="19" actId="164"/>
          <ac:spMkLst>
            <pc:docMk/>
            <pc:sldMk cId="3514429211" sldId="269"/>
            <ac:spMk id="4" creationId="{3DD807A3-6D48-20DD-201B-E720AE22B732}"/>
          </ac:spMkLst>
        </pc:spChg>
        <pc:grpChg chg="add mod">
          <ac:chgData name="Marcia Barbutti" userId="48780ea52503997f" providerId="LiveId" clId="{E46C1337-7AC0-46A6-A317-E20380316945}" dt="2024-11-28T19:38:37.705" v="19" actId="164"/>
          <ac:grpSpMkLst>
            <pc:docMk/>
            <pc:sldMk cId="3514429211" sldId="269"/>
            <ac:grpSpMk id="3" creationId="{97200062-8AD7-2305-5E2A-248CCBA44CB7}"/>
          </ac:grpSpMkLst>
        </pc:grpChg>
        <pc:picChg chg="mod">
          <ac:chgData name="Marcia Barbutti" userId="48780ea52503997f" providerId="LiveId" clId="{E46C1337-7AC0-46A6-A317-E20380316945}" dt="2024-11-28T19:38:37.705" v="19" actId="164"/>
          <ac:picMkLst>
            <pc:docMk/>
            <pc:sldMk cId="3514429211" sldId="269"/>
            <ac:picMk id="2" creationId="{45B7D787-AD58-9701-5FB1-CED3869A3994}"/>
          </ac:picMkLst>
        </pc:picChg>
        <pc:picChg chg="mod">
          <ac:chgData name="Marcia Barbutti" userId="48780ea52503997f" providerId="LiveId" clId="{E46C1337-7AC0-46A6-A317-E20380316945}" dt="2024-11-28T19:38:37.705" v="19" actId="164"/>
          <ac:picMkLst>
            <pc:docMk/>
            <pc:sldMk cId="3514429211" sldId="269"/>
            <ac:picMk id="8" creationId="{718AE6C2-F1CC-98F4-7645-3B6D3BFC8842}"/>
          </ac:picMkLst>
        </pc:picChg>
        <pc:picChg chg="mod">
          <ac:chgData name="Marcia Barbutti" userId="48780ea52503997f" providerId="LiveId" clId="{E46C1337-7AC0-46A6-A317-E20380316945}" dt="2024-11-28T19:38:37.705" v="19" actId="164"/>
          <ac:picMkLst>
            <pc:docMk/>
            <pc:sldMk cId="3514429211" sldId="269"/>
            <ac:picMk id="12" creationId="{24EA964D-3E05-D9CE-101F-6DBDFBBF6BB8}"/>
          </ac:picMkLst>
        </pc:picChg>
      </pc:sldChg>
      <pc:sldChg chg="addSp modSp">
        <pc:chgData name="Marcia Barbutti" userId="48780ea52503997f" providerId="LiveId" clId="{E46C1337-7AC0-46A6-A317-E20380316945}" dt="2024-11-28T19:38:32.856" v="18" actId="164"/>
        <pc:sldMkLst>
          <pc:docMk/>
          <pc:sldMk cId="1501376670" sldId="270"/>
        </pc:sldMkLst>
        <pc:spChg chg="mod">
          <ac:chgData name="Marcia Barbutti" userId="48780ea52503997f" providerId="LiveId" clId="{E46C1337-7AC0-46A6-A317-E20380316945}" dt="2024-11-28T19:38:32.856" v="18" actId="164"/>
          <ac:spMkLst>
            <pc:docMk/>
            <pc:sldMk cId="1501376670" sldId="270"/>
            <ac:spMk id="4" creationId="{CEB0AA15-9135-19A0-F951-6624615F4F67}"/>
          </ac:spMkLst>
        </pc:spChg>
        <pc:grpChg chg="add mod">
          <ac:chgData name="Marcia Barbutti" userId="48780ea52503997f" providerId="LiveId" clId="{E46C1337-7AC0-46A6-A317-E20380316945}" dt="2024-11-28T19:38:32.856" v="18" actId="164"/>
          <ac:grpSpMkLst>
            <pc:docMk/>
            <pc:sldMk cId="1501376670" sldId="270"/>
            <ac:grpSpMk id="3" creationId="{86C889BF-127B-42B8-8394-9ADA89604257}"/>
          </ac:grpSpMkLst>
        </pc:grpChg>
        <pc:picChg chg="mod">
          <ac:chgData name="Marcia Barbutti" userId="48780ea52503997f" providerId="LiveId" clId="{E46C1337-7AC0-46A6-A317-E20380316945}" dt="2024-11-28T19:38:32.856" v="18" actId="164"/>
          <ac:picMkLst>
            <pc:docMk/>
            <pc:sldMk cId="1501376670" sldId="270"/>
            <ac:picMk id="2" creationId="{6449A4B4-C57A-F8BC-4336-BB1A6703A7A0}"/>
          </ac:picMkLst>
        </pc:picChg>
        <pc:picChg chg="mod">
          <ac:chgData name="Marcia Barbutti" userId="48780ea52503997f" providerId="LiveId" clId="{E46C1337-7AC0-46A6-A317-E20380316945}" dt="2024-11-28T19:38:32.856" v="18" actId="164"/>
          <ac:picMkLst>
            <pc:docMk/>
            <pc:sldMk cId="1501376670" sldId="270"/>
            <ac:picMk id="5" creationId="{D35401BD-6EAD-2F60-32CC-A8922A81C557}"/>
          </ac:picMkLst>
        </pc:picChg>
        <pc:picChg chg="mod">
          <ac:chgData name="Marcia Barbutti" userId="48780ea52503997f" providerId="LiveId" clId="{E46C1337-7AC0-46A6-A317-E20380316945}" dt="2024-11-28T19:38:32.856" v="18" actId="164"/>
          <ac:picMkLst>
            <pc:docMk/>
            <pc:sldMk cId="1501376670" sldId="270"/>
            <ac:picMk id="8" creationId="{7FC1CF64-0A32-41BA-3429-80916FA6A49A}"/>
          </ac:picMkLst>
        </pc:picChg>
      </pc:sldChg>
      <pc:sldChg chg="addSp modSp">
        <pc:chgData name="Marcia Barbutti" userId="48780ea52503997f" providerId="LiveId" clId="{E46C1337-7AC0-46A6-A317-E20380316945}" dt="2024-11-28T19:38:43.002" v="20" actId="164"/>
        <pc:sldMkLst>
          <pc:docMk/>
          <pc:sldMk cId="3354774086" sldId="272"/>
        </pc:sldMkLst>
        <pc:spChg chg="mod">
          <ac:chgData name="Marcia Barbutti" userId="48780ea52503997f" providerId="LiveId" clId="{E46C1337-7AC0-46A6-A317-E20380316945}" dt="2024-11-28T19:38:43.002" v="20" actId="164"/>
          <ac:spMkLst>
            <pc:docMk/>
            <pc:sldMk cId="3354774086" sldId="272"/>
            <ac:spMk id="3" creationId="{92D2816F-0CE1-3EE3-8054-99757E797F0C}"/>
          </ac:spMkLst>
        </pc:spChg>
        <pc:grpChg chg="add mod">
          <ac:chgData name="Marcia Barbutti" userId="48780ea52503997f" providerId="LiveId" clId="{E46C1337-7AC0-46A6-A317-E20380316945}" dt="2024-11-28T19:38:43.002" v="20" actId="164"/>
          <ac:grpSpMkLst>
            <pc:docMk/>
            <pc:sldMk cId="3354774086" sldId="272"/>
            <ac:grpSpMk id="4" creationId="{3686960E-0813-D351-8528-6B20808F14B8}"/>
          </ac:grpSpMkLst>
        </pc:grpChg>
        <pc:picChg chg="mod">
          <ac:chgData name="Marcia Barbutti" userId="48780ea52503997f" providerId="LiveId" clId="{E46C1337-7AC0-46A6-A317-E20380316945}" dt="2024-11-28T19:38:43.002" v="20" actId="164"/>
          <ac:picMkLst>
            <pc:docMk/>
            <pc:sldMk cId="3354774086" sldId="272"/>
            <ac:picMk id="2" creationId="{7C836ACB-8DA8-E573-E32C-78B3E93B28F8}"/>
          </ac:picMkLst>
        </pc:picChg>
        <pc:picChg chg="mod">
          <ac:chgData name="Marcia Barbutti" userId="48780ea52503997f" providerId="LiveId" clId="{E46C1337-7AC0-46A6-A317-E20380316945}" dt="2024-11-28T19:38:43.002" v="20" actId="164"/>
          <ac:picMkLst>
            <pc:docMk/>
            <pc:sldMk cId="3354774086" sldId="272"/>
            <ac:picMk id="5" creationId="{8E83575A-8EAA-CF4C-409D-E6ED2AB31895}"/>
          </ac:picMkLst>
        </pc:picChg>
      </pc:sldChg>
      <pc:sldChg chg="addSp modSp">
        <pc:chgData name="Marcia Barbutti" userId="48780ea52503997f" providerId="LiveId" clId="{E46C1337-7AC0-46A6-A317-E20380316945}" dt="2024-11-28T19:38:52.762" v="22" actId="164"/>
        <pc:sldMkLst>
          <pc:docMk/>
          <pc:sldMk cId="1400513899" sldId="273"/>
        </pc:sldMkLst>
        <pc:spChg chg="mod">
          <ac:chgData name="Marcia Barbutti" userId="48780ea52503997f" providerId="LiveId" clId="{E46C1337-7AC0-46A6-A317-E20380316945}" dt="2024-11-28T19:38:52.762" v="22" actId="164"/>
          <ac:spMkLst>
            <pc:docMk/>
            <pc:sldMk cId="1400513899" sldId="273"/>
            <ac:spMk id="11" creationId="{8B759A4A-716F-517D-A557-D49B0095AD6B}"/>
          </ac:spMkLst>
        </pc:spChg>
        <pc:grpChg chg="add mod">
          <ac:chgData name="Marcia Barbutti" userId="48780ea52503997f" providerId="LiveId" clId="{E46C1337-7AC0-46A6-A317-E20380316945}" dt="2024-11-28T19:38:52.762" v="22" actId="164"/>
          <ac:grpSpMkLst>
            <pc:docMk/>
            <pc:sldMk cId="1400513899" sldId="273"/>
            <ac:grpSpMk id="2" creationId="{0DB6F815-5A1A-5FF1-50AC-7B5A2EEE7407}"/>
          </ac:grpSpMkLst>
        </pc:grpChg>
        <pc:picChg chg="mod">
          <ac:chgData name="Marcia Barbutti" userId="48780ea52503997f" providerId="LiveId" clId="{E46C1337-7AC0-46A6-A317-E20380316945}" dt="2024-11-28T19:38:52.762" v="22" actId="164"/>
          <ac:picMkLst>
            <pc:docMk/>
            <pc:sldMk cId="1400513899" sldId="273"/>
            <ac:picMk id="9" creationId="{F5BDE4D5-34F0-B71D-D525-70DB7D907520}"/>
          </ac:picMkLst>
        </pc:picChg>
        <pc:picChg chg="mod">
          <ac:chgData name="Marcia Barbutti" userId="48780ea52503997f" providerId="LiveId" clId="{E46C1337-7AC0-46A6-A317-E20380316945}" dt="2024-11-28T19:38:52.762" v="22" actId="164"/>
          <ac:picMkLst>
            <pc:docMk/>
            <pc:sldMk cId="1400513899" sldId="273"/>
            <ac:picMk id="10" creationId="{6F0EC7DC-2DFE-5072-2DD6-36F6F886B3B5}"/>
          </ac:picMkLst>
        </pc:picChg>
      </pc:sldChg>
      <pc:sldChg chg="addSp delSp modSp mod">
        <pc:chgData name="Marcia Barbutti" userId="48780ea52503997f" providerId="LiveId" clId="{E46C1337-7AC0-46A6-A317-E20380316945}" dt="2024-11-28T19:36:34.987" v="13" actId="164"/>
        <pc:sldMkLst>
          <pc:docMk/>
          <pc:sldMk cId="3897017156" sldId="274"/>
        </pc:sldMkLst>
        <pc:spChg chg="mod ord">
          <ac:chgData name="Marcia Barbutti" userId="48780ea52503997f" providerId="LiveId" clId="{E46C1337-7AC0-46A6-A317-E20380316945}" dt="2024-11-28T19:36:34.987" v="13" actId="164"/>
          <ac:spMkLst>
            <pc:docMk/>
            <pc:sldMk cId="3897017156" sldId="274"/>
            <ac:spMk id="5" creationId="{CF7F4E79-AB6F-5F0A-DD4A-19C1BB4EC64D}"/>
          </ac:spMkLst>
        </pc:spChg>
        <pc:grpChg chg="add mod">
          <ac:chgData name="Marcia Barbutti" userId="48780ea52503997f" providerId="LiveId" clId="{E46C1337-7AC0-46A6-A317-E20380316945}" dt="2024-11-28T19:36:34.987" v="13" actId="164"/>
          <ac:grpSpMkLst>
            <pc:docMk/>
            <pc:sldMk cId="3897017156" sldId="274"/>
            <ac:grpSpMk id="8" creationId="{FEB31740-541B-510D-8A0E-FD565EAE86D3}"/>
          </ac:grpSpMkLst>
        </pc:grpChg>
        <pc:picChg chg="add del mod">
          <ac:chgData name="Marcia Barbutti" userId="48780ea52503997f" providerId="LiveId" clId="{E46C1337-7AC0-46A6-A317-E20380316945}" dt="2024-11-28T19:36:08.351" v="6" actId="478"/>
          <ac:picMkLst>
            <pc:docMk/>
            <pc:sldMk cId="3897017156" sldId="274"/>
            <ac:picMk id="4" creationId="{4B44601F-8AC2-FF26-2038-8C73B0614854}"/>
          </ac:picMkLst>
        </pc:picChg>
        <pc:picChg chg="add mod">
          <ac:chgData name="Marcia Barbutti" userId="48780ea52503997f" providerId="LiveId" clId="{E46C1337-7AC0-46A6-A317-E20380316945}" dt="2024-11-28T19:36:34.987" v="13" actId="164"/>
          <ac:picMkLst>
            <pc:docMk/>
            <pc:sldMk cId="3897017156" sldId="274"/>
            <ac:picMk id="7" creationId="{30933133-4D0A-0993-D837-98FFF29F697E}"/>
          </ac:picMkLst>
        </pc:picChg>
      </pc:sldChg>
      <pc:sldChg chg="addSp modSp">
        <pc:chgData name="Marcia Barbutti" userId="48780ea52503997f" providerId="LiveId" clId="{E46C1337-7AC0-46A6-A317-E20380316945}" dt="2024-11-28T19:36:44.058" v="15" actId="164"/>
        <pc:sldMkLst>
          <pc:docMk/>
          <pc:sldMk cId="627084104" sldId="275"/>
        </pc:sldMkLst>
        <pc:spChg chg="mod">
          <ac:chgData name="Marcia Barbutti" userId="48780ea52503997f" providerId="LiveId" clId="{E46C1337-7AC0-46A6-A317-E20380316945}" dt="2024-11-28T19:36:44.058" v="15" actId="164"/>
          <ac:spMkLst>
            <pc:docMk/>
            <pc:sldMk cId="627084104" sldId="275"/>
            <ac:spMk id="9" creationId="{C184F04D-A814-5EFF-F507-C31FFC738004}"/>
          </ac:spMkLst>
        </pc:spChg>
        <pc:grpChg chg="add mod">
          <ac:chgData name="Marcia Barbutti" userId="48780ea52503997f" providerId="LiveId" clId="{E46C1337-7AC0-46A6-A317-E20380316945}" dt="2024-11-28T19:36:44.058" v="15" actId="164"/>
          <ac:grpSpMkLst>
            <pc:docMk/>
            <pc:sldMk cId="627084104" sldId="275"/>
            <ac:grpSpMk id="2" creationId="{C261F4A6-EEEC-EFDF-7A34-75F5AB481864}"/>
          </ac:grpSpMkLst>
        </pc:grpChg>
        <pc:picChg chg="mod">
          <ac:chgData name="Marcia Barbutti" userId="48780ea52503997f" providerId="LiveId" clId="{E46C1337-7AC0-46A6-A317-E20380316945}" dt="2024-11-28T19:36:44.058" v="15" actId="164"/>
          <ac:picMkLst>
            <pc:docMk/>
            <pc:sldMk cId="627084104" sldId="275"/>
            <ac:picMk id="3" creationId="{D4442946-4211-AE3A-E2BE-1C02005ACBB0}"/>
          </ac:picMkLst>
        </pc:picChg>
        <pc:picChg chg="mod">
          <ac:chgData name="Marcia Barbutti" userId="48780ea52503997f" providerId="LiveId" clId="{E46C1337-7AC0-46A6-A317-E20380316945}" dt="2024-11-28T19:36:44.058" v="15" actId="164"/>
          <ac:picMkLst>
            <pc:docMk/>
            <pc:sldMk cId="627084104" sldId="275"/>
            <ac:picMk id="8" creationId="{7B7FD961-0E42-CEC5-DFBC-BC06889D3092}"/>
          </ac:picMkLst>
        </pc:picChg>
      </pc:sldChg>
      <pc:sldChg chg="del">
        <pc:chgData name="Marcia Barbutti" userId="48780ea52503997f" providerId="LiveId" clId="{E46C1337-7AC0-46A6-A317-E20380316945}" dt="2024-11-28T19:27:25.563" v="0" actId="47"/>
        <pc:sldMkLst>
          <pc:docMk/>
          <pc:sldMk cId="4271069385" sldId="276"/>
        </pc:sldMkLst>
      </pc:sldChg>
      <pc:sldChg chg="addSp delSp modSp mod">
        <pc:chgData name="Marcia Barbutti" userId="48780ea52503997f" providerId="LiveId" clId="{E46C1337-7AC0-46A6-A317-E20380316945}" dt="2024-11-28T19:40:08.516" v="31" actId="164"/>
        <pc:sldMkLst>
          <pc:docMk/>
          <pc:sldMk cId="3805686969" sldId="277"/>
        </pc:sldMkLst>
        <pc:spChg chg="add mod">
          <ac:chgData name="Marcia Barbutti" userId="48780ea52503997f" providerId="LiveId" clId="{E46C1337-7AC0-46A6-A317-E20380316945}" dt="2024-11-28T19:40:08.516" v="31" actId="164"/>
          <ac:spMkLst>
            <pc:docMk/>
            <pc:sldMk cId="3805686969" sldId="277"/>
            <ac:spMk id="3" creationId="{FD650A6A-220D-0393-3A2B-25E64EC87211}"/>
          </ac:spMkLst>
        </pc:spChg>
        <pc:spChg chg="del">
          <ac:chgData name="Marcia Barbutti" userId="48780ea52503997f" providerId="LiveId" clId="{E46C1337-7AC0-46A6-A317-E20380316945}" dt="2024-11-28T19:39:51.344" v="29" actId="478"/>
          <ac:spMkLst>
            <pc:docMk/>
            <pc:sldMk cId="3805686969" sldId="277"/>
            <ac:spMk id="4" creationId="{F96AC99D-1C87-C785-3E7F-6CC542B0E847}"/>
          </ac:spMkLst>
        </pc:spChg>
        <pc:spChg chg="mod">
          <ac:chgData name="Marcia Barbutti" userId="48780ea52503997f" providerId="LiveId" clId="{E46C1337-7AC0-46A6-A317-E20380316945}" dt="2024-11-28T19:40:08.516" v="31" actId="164"/>
          <ac:spMkLst>
            <pc:docMk/>
            <pc:sldMk cId="3805686969" sldId="277"/>
            <ac:spMk id="6" creationId="{EDCEE6B2-BDE5-5FA1-B74D-CA43FFA6EAE1}"/>
          </ac:spMkLst>
        </pc:spChg>
        <pc:grpChg chg="add mod">
          <ac:chgData name="Marcia Barbutti" userId="48780ea52503997f" providerId="LiveId" clId="{E46C1337-7AC0-46A6-A317-E20380316945}" dt="2024-11-28T19:40:08.516" v="31" actId="164"/>
          <ac:grpSpMkLst>
            <pc:docMk/>
            <pc:sldMk cId="3805686969" sldId="277"/>
            <ac:grpSpMk id="5" creationId="{C76C0249-D9AC-DEDD-0DBB-BDF426375F58}"/>
          </ac:grpSpMkLst>
        </pc:grpChg>
        <pc:picChg chg="mod">
          <ac:chgData name="Marcia Barbutti" userId="48780ea52503997f" providerId="LiveId" clId="{E46C1337-7AC0-46A6-A317-E20380316945}" dt="2024-11-28T19:40:08.516" v="31" actId="164"/>
          <ac:picMkLst>
            <pc:docMk/>
            <pc:sldMk cId="3805686969" sldId="277"/>
            <ac:picMk id="2" creationId="{02ABE4D8-74BF-04D6-3631-0BB26600EA90}"/>
          </ac:picMkLst>
        </pc:picChg>
        <pc:picChg chg="mod">
          <ac:chgData name="Marcia Barbutti" userId="48780ea52503997f" providerId="LiveId" clId="{E46C1337-7AC0-46A6-A317-E20380316945}" dt="2024-11-28T19:40:08.516" v="31" actId="164"/>
          <ac:picMkLst>
            <pc:docMk/>
            <pc:sldMk cId="3805686969" sldId="277"/>
            <ac:picMk id="1028" creationId="{7E94E135-9F5E-D924-C7E7-531B257115EA}"/>
          </ac:picMkLst>
        </pc:picChg>
      </pc:sldChg>
      <pc:sldChg chg="delSp add del mod">
        <pc:chgData name="Marcia Barbutti" userId="48780ea52503997f" providerId="LiveId" clId="{E46C1337-7AC0-46A6-A317-E20380316945}" dt="2024-11-28T19:36:39.382" v="14" actId="47"/>
        <pc:sldMkLst>
          <pc:docMk/>
          <pc:sldMk cId="600449016" sldId="278"/>
        </pc:sldMkLst>
        <pc:spChg chg="del">
          <ac:chgData name="Marcia Barbutti" userId="48780ea52503997f" providerId="LiveId" clId="{E46C1337-7AC0-46A6-A317-E20380316945}" dt="2024-11-28T19:35:51.097" v="5" actId="478"/>
          <ac:spMkLst>
            <pc:docMk/>
            <pc:sldMk cId="600449016" sldId="278"/>
            <ac:spMk id="5" creationId="{193004F5-A905-7185-0D52-06254E83BDC7}"/>
          </ac:spMkLst>
        </pc:spChg>
        <pc:picChg chg="del">
          <ac:chgData name="Marcia Barbutti" userId="48780ea52503997f" providerId="LiveId" clId="{E46C1337-7AC0-46A6-A317-E20380316945}" dt="2024-11-28T19:35:48.825" v="4" actId="478"/>
          <ac:picMkLst>
            <pc:docMk/>
            <pc:sldMk cId="600449016" sldId="278"/>
            <ac:picMk id="4" creationId="{5A3A0214-1C2E-8DCB-D173-43149167973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0F618-C32D-4B9F-BE7E-0D1A85A388F3}" type="datetimeFigureOut">
              <a:rPr lang="pt-BR" smtClean="0"/>
              <a:t>28/11/2024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B9BE47-E7EA-4906-B48E-3E97325B3DE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8969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8A57D-95F8-952F-2D8C-AD70DDE10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AA7D95C3-B1E1-0BD5-01E2-B6B16C3B30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DB251B25-1DED-98E6-2305-716D26C9A8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CAD6A6D-1EF1-DA2F-048D-38D5DFC581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1552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886A4-8949-200E-7A7E-2FEBDFB075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6A3404E-7EAD-9364-850F-DA4C39AEFF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7413C0F-6720-2D07-7765-DCB25F6AA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28/11/2024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D3A665E-6B4E-4D67-AB7D-3DDEAEA6C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71C8EC3-28BD-2A3F-0BCF-6DA64AC6D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553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C240BA-0B5E-0BE9-DF03-854C7CC52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36C4FB4-9964-3331-3A41-13B05DEB51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52F4753-0075-AF0F-1986-3986AAF5A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28/11/2024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92C29A4-F28C-CF0F-283A-47211488A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62651A9-9F82-1FFA-A323-219B35C0D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989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938CD7F-0947-FC4D-5174-E14806528C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CED9D71-5BDA-D07A-42B9-6B58847527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3077D33-BE88-B286-CE73-6351139B4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28/11/2024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D393BDC-A540-EFE4-5FE4-BD8F81156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16F048-5F09-F1D0-24C4-FBD15D559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4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158E28-FB76-ACD3-8F9A-0D334515F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2122D7B-ED0D-859A-3EF6-69F28E2641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5F5B33D-3BC2-7AE6-B726-86B76F670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28/11/2024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9ECF695-2996-3D1F-4286-9CD1DC633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B41814A-7FFC-D4ED-31F3-774D8FE18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000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E02BE8-0896-4CA6-9CA1-DAF606757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6D41FC0-EA77-5C7A-1955-46B006D77B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2298AE7-C34F-72B4-D5A0-689D914C9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28/11/2024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0D073A2-CD65-528E-BB56-E34F6ADF8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EE35FC-B0CF-FF3B-A8CA-D889DC949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923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ED180C-730B-8693-CB3F-30ED6D946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3904B8A-6B5D-C4DB-CB74-153E1AE5A9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763578B-08C4-8531-A8BA-FD48490970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EEB348C-1EAB-B2EC-A0C4-B47024163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28/11/2024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B91875F-EBC7-DF12-EDE7-48A33A07B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187ACAC-C798-DE60-9C33-80554C2B5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032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A2669B-52A4-D313-09CB-B8A89ABB3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C84D4A6-D74B-0C12-47C7-4A1410CAD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E720B9F-44AB-0AC5-9D4A-36F2EDE126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0E8E30D-FB3E-6CDB-72C3-26CEB56C51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DEC6015F-64AD-76FD-62F2-49ED45C84F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69FC339-D214-D79A-B6B9-0AEA57958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28/11/2024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D3D3DF9-CA21-D1DE-CC95-82A7325C5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1949F2D-E98A-EF12-C69A-407D87D87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733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6BA8D3-CE78-DF3D-E882-588967707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FCBBCF1-F045-0A98-C1A3-FB5E64FA7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28/11/2024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5B254CA-4C56-9744-7699-9B4C965F4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D47D95E-063F-C327-DC2E-9D8DABD7A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45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C256918E-03F8-DD8B-AE16-8784DD808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28/11/2024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EC3DAA3-9B4F-2AC7-C956-1D3DD6B0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0D6866D-7975-3788-F7FD-51A801420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175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22651C-E375-66C4-C387-8E925F86D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7A6B1E5-6287-0D67-3AEA-413319AB8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F2C38BB-8B92-C973-1715-73E08C5CB1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5130E41-D064-77F0-DA14-D92082684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28/11/2024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ACCE230-1210-9066-D5DE-BDFCED6CF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953F3E5-DBAD-E7AB-EA73-744D4608A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099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44B422-6426-057E-7570-7EE7395FC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4233E95-6634-5AE5-94F9-7540904EA7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862E7F6-17B9-7CFC-4626-81366F0A8D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7EE604F-CB81-9787-6F3E-54ED764D9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28/11/2024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FCDDFBA-5FFD-A325-9BD5-3FBE9C0E5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75429F5-432F-3922-C986-FD3351D6E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929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A945265-9AF7-589F-A60B-0DC6A03D5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76043EB-8D62-1261-B2A3-E210734C85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365BC34-1591-89A7-5E28-40E88361FC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C0D5A6-0A44-4753-98FC-DD6AFC614BA7}" type="datetimeFigureOut">
              <a:rPr lang="pt-BR" smtClean="0"/>
              <a:t>28/11/2024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38E62D0-98DF-B9FC-D488-764171176E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394D4B0-85AC-E0FE-7DC0-68B17C51C9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6636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5C44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C1D63A-9839-8BD5-E256-2CDA3DB38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678DBAD4-72D0-CA83-6D90-E57201464D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324753"/>
            <a:ext cx="6096000" cy="3042912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79345F9-A2D8-8DBC-0D4B-AAE8EC78EA81}"/>
              </a:ext>
            </a:extLst>
          </p:cNvPr>
          <p:cNvSpPr txBox="1"/>
          <p:nvPr/>
        </p:nvSpPr>
        <p:spPr>
          <a:xfrm>
            <a:off x="1" y="4984376"/>
            <a:ext cx="12191999" cy="1015663"/>
          </a:xfrm>
          <a:prstGeom prst="rect">
            <a:avLst/>
          </a:prstGeom>
          <a:solidFill>
            <a:srgbClr val="66952C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6000" dirty="0">
                <a:solidFill>
                  <a:schemeClr val="bg1"/>
                </a:solidFill>
                <a:latin typeface="Bauhaus" pitchFamily="2" charset="0"/>
              </a:rPr>
              <a:t>O REI PROMETIDO NASCEU!</a:t>
            </a: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FEB31740-541B-510D-8A0E-FD565EAE86D3}"/>
              </a:ext>
            </a:extLst>
          </p:cNvPr>
          <p:cNvGrpSpPr/>
          <p:nvPr/>
        </p:nvGrpSpPr>
        <p:grpSpPr>
          <a:xfrm>
            <a:off x="-1" y="0"/>
            <a:ext cx="12191999" cy="6858000"/>
            <a:chOff x="-1" y="0"/>
            <a:chExt cx="12191999" cy="6858000"/>
          </a:xfrm>
        </p:grpSpPr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30933133-4D0A-0993-D837-98FFF29F69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387" y="0"/>
              <a:ext cx="12149225" cy="6858000"/>
            </a:xfrm>
            <a:prstGeom prst="rect">
              <a:avLst/>
            </a:prstGeom>
          </p:spPr>
        </p:pic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CF7F4E79-AB6F-5F0A-DD4A-19C1BB4EC64D}"/>
                </a:ext>
              </a:extLst>
            </p:cNvPr>
            <p:cNvSpPr txBox="1"/>
            <p:nvPr/>
          </p:nvSpPr>
          <p:spPr>
            <a:xfrm>
              <a:off x="-1" y="6616748"/>
              <a:ext cx="12191999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Abadi Extra Light" panose="020B0204020104020204" pitchFamily="34" charset="0"/>
                </a:rPr>
                <a:t>Parte integrante da Lição 7: O Salvador chegou! - Cultura Cristã Kids Online. © 2024 Editora Cultura Cristã. Todos os direitos são reservados.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701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024D24F2-7AAA-7B34-7794-D59CBDD8B19F}"/>
              </a:ext>
            </a:extLst>
          </p:cNvPr>
          <p:cNvGrpSpPr/>
          <p:nvPr/>
        </p:nvGrpSpPr>
        <p:grpSpPr>
          <a:xfrm>
            <a:off x="-5535" y="-5034"/>
            <a:ext cx="11993162" cy="6863034"/>
            <a:chOff x="-5535" y="-5034"/>
            <a:chExt cx="11993162" cy="6863034"/>
          </a:xfrm>
        </p:grpSpPr>
        <p:pic>
          <p:nvPicPr>
            <p:cNvPr id="3" name="Imagem 2" descr="Uma imagem contendo Diagrama&#10;&#10;Descrição gerada automaticamente">
              <a:extLst>
                <a:ext uri="{FF2B5EF4-FFF2-40B4-BE49-F238E27FC236}">
                  <a16:creationId xmlns:a16="http://schemas.microsoft.com/office/drawing/2014/main" id="{A4646DF7-2F09-5717-1066-0395BC0D7C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9" t="6549" r="3112" b="7963"/>
            <a:stretch/>
          </p:blipFill>
          <p:spPr>
            <a:xfrm>
              <a:off x="3427412" y="-5034"/>
              <a:ext cx="5337175" cy="6863034"/>
            </a:xfrm>
            <a:prstGeom prst="rect">
              <a:avLst/>
            </a:prstGeom>
          </p:spPr>
        </p:pic>
        <p:pic>
          <p:nvPicPr>
            <p:cNvPr id="4" name="Imagem 3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40A4F813-FCAA-0B9C-B53F-C2209535C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2160" y="6410681"/>
              <a:ext cx="755467" cy="377104"/>
            </a:xfrm>
            <a:prstGeom prst="rect">
              <a:avLst/>
            </a:prstGeom>
          </p:spPr>
        </p:pic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E4311E01-6908-7F78-0DB7-3031D337BA9D}"/>
                </a:ext>
              </a:extLst>
            </p:cNvPr>
            <p:cNvSpPr txBox="1"/>
            <p:nvPr/>
          </p:nvSpPr>
          <p:spPr>
            <a:xfrm rot="16200000">
              <a:off x="-3326813" y="3321278"/>
              <a:ext cx="685800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>
                      <a:lumMod val="65000"/>
                    </a:schemeClr>
                  </a:solidFill>
                  <a:latin typeface="Abadi Extra Light" panose="020B0204020104020204" pitchFamily="34" charset="0"/>
                </a:rPr>
                <a:t>Parte integrante da Lição 8: O Rei prometido nasceu! - Cultura Cristã Kids Online. © 2024 Editora Cultura Cristã. Todos os direitos são reservados.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678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BE8FA-2541-0F97-D7BC-B13B2AE94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>
            <a:extLst>
              <a:ext uri="{FF2B5EF4-FFF2-40B4-BE49-F238E27FC236}">
                <a16:creationId xmlns:a16="http://schemas.microsoft.com/office/drawing/2014/main" id="{C76C0249-D9AC-DEDD-0DBB-BDF426375F58}"/>
              </a:ext>
            </a:extLst>
          </p:cNvPr>
          <p:cNvGrpSpPr/>
          <p:nvPr/>
        </p:nvGrpSpPr>
        <p:grpSpPr>
          <a:xfrm>
            <a:off x="-1" y="1"/>
            <a:ext cx="12192001" cy="6858000"/>
            <a:chOff x="-1" y="1"/>
            <a:chExt cx="12192001" cy="6858000"/>
          </a:xfrm>
        </p:grpSpPr>
        <p:pic>
          <p:nvPicPr>
            <p:cNvPr id="1028" name="Picture 4" descr="Radial, Verde, Background, Fundo, Cor">
              <a:extLst>
                <a:ext uri="{FF2B5EF4-FFF2-40B4-BE49-F238E27FC236}">
                  <a16:creationId xmlns:a16="http://schemas.microsoft.com/office/drawing/2014/main" id="{7E94E135-9F5E-D924-C7E7-531B257115E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" t="8196" r="477" b="8196"/>
            <a:stretch/>
          </p:blipFill>
          <p:spPr bwMode="auto">
            <a:xfrm>
              <a:off x="-1" y="1"/>
              <a:ext cx="12192001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02ABE4D8-74BF-04D6-3631-0BB26600EA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2160" y="6410681"/>
              <a:ext cx="755467" cy="377104"/>
            </a:xfrm>
            <a:prstGeom prst="rect">
              <a:avLst/>
            </a:prstGeom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EDCEE6B2-BDE5-5FA1-B74D-CA43FFA6EAE1}"/>
                </a:ext>
              </a:extLst>
            </p:cNvPr>
            <p:cNvSpPr txBox="1"/>
            <p:nvPr/>
          </p:nvSpPr>
          <p:spPr>
            <a:xfrm>
              <a:off x="426036" y="897017"/>
              <a:ext cx="11339927" cy="48013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60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tserrat ExtraBold" panose="00000900000000000000" pitchFamily="2" charset="0"/>
                  <a:ea typeface="Arial" panose="020B0604020202020204" pitchFamily="34" charset="0"/>
                </a:rPr>
                <a:t>“O </a:t>
              </a:r>
              <a:r>
                <a:rPr lang="pt-BR" sz="6000" kern="0" cap="small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tserrat ExtraBold" panose="00000900000000000000" pitchFamily="2" charset="0"/>
                  <a:ea typeface="Arial" panose="020B0604020202020204" pitchFamily="34" charset="0"/>
                </a:rPr>
                <a:t>SENHOR </a:t>
              </a:r>
            </a:p>
            <a:p>
              <a:pPr algn="ctr"/>
              <a:r>
                <a:rPr lang="pt-BR" sz="60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tserrat ExtraBold" panose="00000900000000000000" pitchFamily="2" charset="0"/>
                  <a:ea typeface="Arial" panose="020B0604020202020204" pitchFamily="34" charset="0"/>
                </a:rPr>
                <a:t>É A MINHA FORÇA </a:t>
              </a:r>
            </a:p>
            <a:p>
              <a:pPr algn="ctr"/>
              <a:r>
                <a:rPr lang="pt-BR" sz="60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tserrat ExtraBold" panose="00000900000000000000" pitchFamily="2" charset="0"/>
                  <a:ea typeface="Arial" panose="020B0604020202020204" pitchFamily="34" charset="0"/>
                </a:rPr>
                <a:t>E O MEU CÂNTICO, </a:t>
              </a:r>
            </a:p>
            <a:p>
              <a:pPr algn="ctr"/>
              <a:r>
                <a:rPr lang="pt-BR" sz="60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tserrat ExtraBold" panose="00000900000000000000" pitchFamily="2" charset="0"/>
                  <a:ea typeface="Arial" panose="020B0604020202020204" pitchFamily="34" charset="0"/>
                </a:rPr>
                <a:t>PORQUE ELE ME SALVOU.</a:t>
              </a:r>
              <a:r>
                <a:rPr lang="pt-BR" sz="6000" kern="0" cap="small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tserrat ExtraBold" panose="00000900000000000000" pitchFamily="2" charset="0"/>
                  <a:ea typeface="Arial" panose="020B0604020202020204" pitchFamily="34" charset="0"/>
                </a:rPr>
                <a:t>”</a:t>
              </a:r>
            </a:p>
            <a:p>
              <a:pPr algn="ctr"/>
              <a:endParaRPr lang="pt-BR" kern="0" cap="sm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  <a:ea typeface="Arial" panose="020B0604020202020204" pitchFamily="34" charset="0"/>
              </a:endParaRPr>
            </a:p>
            <a:p>
              <a:pPr algn="ctr"/>
              <a:r>
                <a:rPr lang="pt-BR" sz="4800" kern="0" cap="small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tserrat ExtraBold" panose="00000900000000000000" pitchFamily="2" charset="0"/>
                  <a:ea typeface="Arial" panose="020B0604020202020204" pitchFamily="34" charset="0"/>
                </a:rPr>
                <a:t>SALMOS 118.14 </a:t>
              </a:r>
            </a:p>
          </p:txBody>
        </p:sp>
        <p:sp>
          <p:nvSpPr>
            <p:cNvPr id="3" name="CaixaDeTexto 2">
              <a:extLst>
                <a:ext uri="{FF2B5EF4-FFF2-40B4-BE49-F238E27FC236}">
                  <a16:creationId xmlns:a16="http://schemas.microsoft.com/office/drawing/2014/main" id="{FD650A6A-220D-0393-3A2B-25E64EC87211}"/>
                </a:ext>
              </a:extLst>
            </p:cNvPr>
            <p:cNvSpPr txBox="1"/>
            <p:nvPr/>
          </p:nvSpPr>
          <p:spPr>
            <a:xfrm>
              <a:off x="2666999" y="6595347"/>
              <a:ext cx="685800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/>
                  </a:solidFill>
                  <a:latin typeface="Abadi Extra Light" panose="020B0204020104020204" pitchFamily="34" charset="0"/>
                </a:rPr>
                <a:t>Parte integrante da Lição 8: O Rei prometido nasceu! - Cultura Cristã Kids Online. © 2024 Editora Cultura Cristã. Todos os direitos são reservados.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568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4C39B-F90E-FF91-9D4A-AD9E5FE262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C261F4A6-EEEC-EFDF-7A34-75F5AB481864}"/>
              </a:ext>
            </a:extLst>
          </p:cNvPr>
          <p:cNvGrpSpPr/>
          <p:nvPr/>
        </p:nvGrpSpPr>
        <p:grpSpPr>
          <a:xfrm>
            <a:off x="-5535" y="-62"/>
            <a:ext cx="11993162" cy="6858062"/>
            <a:chOff x="-5535" y="-62"/>
            <a:chExt cx="11993162" cy="6858062"/>
          </a:xfrm>
        </p:grpSpPr>
        <p:pic>
          <p:nvPicPr>
            <p:cNvPr id="3" name="Imagem 2" descr="Diagrama&#10;&#10;Descrição gerada automaticamente com confiança baixa">
              <a:extLst>
                <a:ext uri="{FF2B5EF4-FFF2-40B4-BE49-F238E27FC236}">
                  <a16:creationId xmlns:a16="http://schemas.microsoft.com/office/drawing/2014/main" id="{D4442946-4211-AE3A-E2BE-1C02005AC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6" t="2059" r="2456" b="8219"/>
            <a:stretch/>
          </p:blipFill>
          <p:spPr>
            <a:xfrm rot="5400000">
              <a:off x="2666969" y="-1147794"/>
              <a:ext cx="6858062" cy="9153525"/>
            </a:xfrm>
            <a:prstGeom prst="rect">
              <a:avLst/>
            </a:prstGeom>
          </p:spPr>
        </p:pic>
        <p:pic>
          <p:nvPicPr>
            <p:cNvPr id="8" name="Imagem 7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7B7FD961-0E42-CEC5-DFBC-BC06889D30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2160" y="6410681"/>
              <a:ext cx="755467" cy="377104"/>
            </a:xfrm>
            <a:prstGeom prst="rect">
              <a:avLst/>
            </a:prstGeom>
          </p:spPr>
        </p:pic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C184F04D-A814-5EFF-F507-C31FFC738004}"/>
                </a:ext>
              </a:extLst>
            </p:cNvPr>
            <p:cNvSpPr txBox="1"/>
            <p:nvPr/>
          </p:nvSpPr>
          <p:spPr>
            <a:xfrm rot="16200000">
              <a:off x="-3326813" y="3321278"/>
              <a:ext cx="685800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>
                      <a:lumMod val="65000"/>
                    </a:schemeClr>
                  </a:solidFill>
                  <a:latin typeface="Abadi Extra Light" panose="020B0204020104020204" pitchFamily="34" charset="0"/>
                </a:rPr>
                <a:t>Parte integrante da Lição 7: O Salvador chegou! - Cultura Cristã Kids Online. © 2024 Editora Cultura Cristã. Todos os direitos são reservados.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708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1E865A72-9A56-494C-220D-449EAA302FE5}"/>
              </a:ext>
            </a:extLst>
          </p:cNvPr>
          <p:cNvGrpSpPr/>
          <p:nvPr/>
        </p:nvGrpSpPr>
        <p:grpSpPr>
          <a:xfrm>
            <a:off x="-5535" y="0"/>
            <a:ext cx="11993162" cy="6858000"/>
            <a:chOff x="-5535" y="0"/>
            <a:chExt cx="11993162" cy="6858000"/>
          </a:xfrm>
        </p:grpSpPr>
        <p:pic>
          <p:nvPicPr>
            <p:cNvPr id="3" name="Imagem 2" descr="Uma imagem contendo Calendário&#10;&#10;Descrição gerada automaticamente">
              <a:extLst>
                <a:ext uri="{FF2B5EF4-FFF2-40B4-BE49-F238E27FC236}">
                  <a16:creationId xmlns:a16="http://schemas.microsoft.com/office/drawing/2014/main" id="{58F11B2D-86BF-8D90-28C7-1769526D39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6" t="2361" r="3763" b="8195"/>
            <a:stretch/>
          </p:blipFill>
          <p:spPr>
            <a:xfrm>
              <a:off x="3557587" y="0"/>
              <a:ext cx="5076825" cy="6854246"/>
            </a:xfrm>
            <a:prstGeom prst="rect">
              <a:avLst/>
            </a:prstGeom>
          </p:spPr>
        </p:pic>
        <p:pic>
          <p:nvPicPr>
            <p:cNvPr id="8" name="Imagem 7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102AFECA-CD69-7EB8-2A6F-F577DE0DDE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2160" y="6410681"/>
              <a:ext cx="755467" cy="377104"/>
            </a:xfrm>
            <a:prstGeom prst="rect">
              <a:avLst/>
            </a:prstGeom>
          </p:spPr>
        </p:pic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A84DC446-A2F0-ACA1-C2F7-EFEA95F36E84}"/>
                </a:ext>
              </a:extLst>
            </p:cNvPr>
            <p:cNvSpPr txBox="1"/>
            <p:nvPr/>
          </p:nvSpPr>
          <p:spPr>
            <a:xfrm rot="16200000">
              <a:off x="-3326813" y="3321278"/>
              <a:ext cx="685800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>
                      <a:lumMod val="65000"/>
                    </a:schemeClr>
                  </a:solidFill>
                  <a:latin typeface="Abadi Extra Light" panose="020B0204020104020204" pitchFamily="34" charset="0"/>
                </a:rPr>
                <a:t>Parte integrante da Lição 8: O Rei prometido nasceu! - Cultura Cristã Kids Online. © 2024 Editora Cultura Cristã. Todos os direitos são reservados.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160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96329-9018-9466-90F7-D8154FEA0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DEB63015-6854-0E05-45D1-BC3CBD9E2317}"/>
              </a:ext>
            </a:extLst>
          </p:cNvPr>
          <p:cNvGrpSpPr/>
          <p:nvPr/>
        </p:nvGrpSpPr>
        <p:grpSpPr>
          <a:xfrm>
            <a:off x="-5535" y="0"/>
            <a:ext cx="11993162" cy="6869225"/>
            <a:chOff x="-5535" y="0"/>
            <a:chExt cx="11993162" cy="6869225"/>
          </a:xfrm>
        </p:grpSpPr>
        <p:pic>
          <p:nvPicPr>
            <p:cNvPr id="5" name="Imagem 4" descr="Diagrama&#10;&#10;Descrição gerada automaticamente com confiança média">
              <a:extLst>
                <a:ext uri="{FF2B5EF4-FFF2-40B4-BE49-F238E27FC236}">
                  <a16:creationId xmlns:a16="http://schemas.microsoft.com/office/drawing/2014/main" id="{CE238FD6-FA0F-076F-2F24-AD71CC2A97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4" t="2418" r="2422" b="8137"/>
            <a:stretch/>
          </p:blipFill>
          <p:spPr>
            <a:xfrm>
              <a:off x="3533775" y="22450"/>
              <a:ext cx="5124449" cy="6846775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37BD5158-6777-66C2-4339-A420EF6CB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2160" y="6410681"/>
              <a:ext cx="755467" cy="377104"/>
            </a:xfrm>
            <a:prstGeom prst="rect">
              <a:avLst/>
            </a:prstGeom>
          </p:spPr>
        </p:pic>
        <p:sp>
          <p:nvSpPr>
            <p:cNvPr id="4" name="CaixaDeTexto 3">
              <a:extLst>
                <a:ext uri="{FF2B5EF4-FFF2-40B4-BE49-F238E27FC236}">
                  <a16:creationId xmlns:a16="http://schemas.microsoft.com/office/drawing/2014/main" id="{2CBFAFBD-9230-1943-A36A-72C3F6F04732}"/>
                </a:ext>
              </a:extLst>
            </p:cNvPr>
            <p:cNvSpPr txBox="1"/>
            <p:nvPr/>
          </p:nvSpPr>
          <p:spPr>
            <a:xfrm rot="16200000">
              <a:off x="-3326813" y="3321278"/>
              <a:ext cx="685800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>
                      <a:lumMod val="65000"/>
                    </a:schemeClr>
                  </a:solidFill>
                  <a:latin typeface="Abadi Extra Light" panose="020B0204020104020204" pitchFamily="34" charset="0"/>
                </a:rPr>
                <a:t>Parte integrante da Lição 8: O Rei prometido nasceu! - Cultura Cristã Kids Online. © 2024 Editora Cultura Cristã. Todos os direitos são reservados.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883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410A7-30B8-D58A-B063-A93AEBBED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86C889BF-127B-42B8-8394-9ADA89604257}"/>
              </a:ext>
            </a:extLst>
          </p:cNvPr>
          <p:cNvGrpSpPr/>
          <p:nvPr/>
        </p:nvGrpSpPr>
        <p:grpSpPr>
          <a:xfrm>
            <a:off x="-5535" y="0"/>
            <a:ext cx="11993162" cy="6869970"/>
            <a:chOff x="-5535" y="0"/>
            <a:chExt cx="11993162" cy="6869970"/>
          </a:xfrm>
        </p:grpSpPr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6449A4B4-C57A-F8BC-4336-BB1A6703A7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2160" y="6410681"/>
              <a:ext cx="755467" cy="377104"/>
            </a:xfrm>
            <a:prstGeom prst="rect">
              <a:avLst/>
            </a:prstGeom>
          </p:spPr>
        </p:pic>
        <p:sp>
          <p:nvSpPr>
            <p:cNvPr id="4" name="CaixaDeTexto 3">
              <a:extLst>
                <a:ext uri="{FF2B5EF4-FFF2-40B4-BE49-F238E27FC236}">
                  <a16:creationId xmlns:a16="http://schemas.microsoft.com/office/drawing/2014/main" id="{CEB0AA15-9135-19A0-F951-6624615F4F67}"/>
                </a:ext>
              </a:extLst>
            </p:cNvPr>
            <p:cNvSpPr txBox="1"/>
            <p:nvPr/>
          </p:nvSpPr>
          <p:spPr>
            <a:xfrm rot="16200000">
              <a:off x="-3326813" y="3321278"/>
              <a:ext cx="685800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>
                      <a:lumMod val="65000"/>
                    </a:schemeClr>
                  </a:solidFill>
                  <a:latin typeface="Abadi Extra Light" panose="020B0204020104020204" pitchFamily="34" charset="0"/>
                </a:rPr>
                <a:t>Parte integrante da Lição 8: O Rei prometido nasceu! - Cultura Cristã Kids Online. © 2024 Editora Cultura Cristã. Todos os direitos são reservados. </a:t>
              </a:r>
            </a:p>
          </p:txBody>
        </p:sp>
        <p:pic>
          <p:nvPicPr>
            <p:cNvPr id="8" name="Imagem 7" descr="Diagrama&#10;&#10;Descrição gerada automaticamente com confiança média">
              <a:extLst>
                <a:ext uri="{FF2B5EF4-FFF2-40B4-BE49-F238E27FC236}">
                  <a16:creationId xmlns:a16="http://schemas.microsoft.com/office/drawing/2014/main" id="{7FC1CF64-0A32-41BA-3429-80916FA6A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432"/>
            <a:stretch/>
          </p:blipFill>
          <p:spPr>
            <a:xfrm>
              <a:off x="3671173" y="0"/>
              <a:ext cx="4710827" cy="6858000"/>
            </a:xfrm>
            <a:prstGeom prst="rect">
              <a:avLst/>
            </a:prstGeom>
          </p:spPr>
        </p:pic>
        <p:pic>
          <p:nvPicPr>
            <p:cNvPr id="5" name="Imagem 4" descr="Uma imagem contendo Interface gráfica do usuário&#10;&#10;Descrição gerada automaticamente">
              <a:extLst>
                <a:ext uri="{FF2B5EF4-FFF2-40B4-BE49-F238E27FC236}">
                  <a16:creationId xmlns:a16="http://schemas.microsoft.com/office/drawing/2014/main" id="{D35401BD-6EAD-2F60-32CC-A8922A81C5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481" t="88704" r="3111" b="7963"/>
            <a:stretch/>
          </p:blipFill>
          <p:spPr>
            <a:xfrm>
              <a:off x="7404046" y="6616700"/>
              <a:ext cx="773881" cy="2532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1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5D801A-2AB3-8D35-E35A-B81AF316C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97200062-8AD7-2305-5E2A-248CCBA44CB7}"/>
              </a:ext>
            </a:extLst>
          </p:cNvPr>
          <p:cNvGrpSpPr/>
          <p:nvPr/>
        </p:nvGrpSpPr>
        <p:grpSpPr>
          <a:xfrm>
            <a:off x="-5535" y="0"/>
            <a:ext cx="11993162" cy="6858000"/>
            <a:chOff x="-5535" y="0"/>
            <a:chExt cx="11993162" cy="6858000"/>
          </a:xfrm>
        </p:grpSpPr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45B7D787-AD58-9701-5FB1-CED3869A3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2160" y="6410681"/>
              <a:ext cx="755467" cy="377104"/>
            </a:xfrm>
            <a:prstGeom prst="rect">
              <a:avLst/>
            </a:prstGeom>
          </p:spPr>
        </p:pic>
        <p:sp>
          <p:nvSpPr>
            <p:cNvPr id="4" name="CaixaDeTexto 3">
              <a:extLst>
                <a:ext uri="{FF2B5EF4-FFF2-40B4-BE49-F238E27FC236}">
                  <a16:creationId xmlns:a16="http://schemas.microsoft.com/office/drawing/2014/main" id="{3DD807A3-6D48-20DD-201B-E720AE22B732}"/>
                </a:ext>
              </a:extLst>
            </p:cNvPr>
            <p:cNvSpPr txBox="1"/>
            <p:nvPr/>
          </p:nvSpPr>
          <p:spPr>
            <a:xfrm rot="16200000">
              <a:off x="-3326813" y="3321278"/>
              <a:ext cx="685800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>
                      <a:lumMod val="65000"/>
                    </a:schemeClr>
                  </a:solidFill>
                  <a:latin typeface="Abadi Extra Light" panose="020B0204020104020204" pitchFamily="34" charset="0"/>
                </a:rPr>
                <a:t>Parte integrante da Lição 8: O Rei prometido nasceu! - Cultura Cristã Kids Online. © 2024 Editora Cultura Cristã. Todos os direitos são reservados. </a:t>
              </a:r>
            </a:p>
          </p:txBody>
        </p:sp>
        <p:pic>
          <p:nvPicPr>
            <p:cNvPr id="8" name="Imagem 7" descr="Diagrama&#10;&#10;Descrição gerada automaticamente com confiança média">
              <a:extLst>
                <a:ext uri="{FF2B5EF4-FFF2-40B4-BE49-F238E27FC236}">
                  <a16:creationId xmlns:a16="http://schemas.microsoft.com/office/drawing/2014/main" id="{718AE6C2-F1CC-98F4-7645-3B6D3BFC88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16" r="1160"/>
            <a:stretch/>
          </p:blipFill>
          <p:spPr>
            <a:xfrm>
              <a:off x="3771900" y="0"/>
              <a:ext cx="4648200" cy="6858000"/>
            </a:xfrm>
            <a:prstGeom prst="rect">
              <a:avLst/>
            </a:prstGeom>
          </p:spPr>
        </p:pic>
        <p:pic>
          <p:nvPicPr>
            <p:cNvPr id="12" name="Imagem 11" descr="Uma imagem contendo Diagrama&#10;&#10;Descrição gerada automaticamente">
              <a:extLst>
                <a:ext uri="{FF2B5EF4-FFF2-40B4-BE49-F238E27FC236}">
                  <a16:creationId xmlns:a16="http://schemas.microsoft.com/office/drawing/2014/main" id="{24EA964D-3E05-D9CE-101F-6DBDFBBF6B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812" t="88028" r="3406" b="8183"/>
            <a:stretch/>
          </p:blipFill>
          <p:spPr>
            <a:xfrm>
              <a:off x="8150751" y="6502400"/>
              <a:ext cx="574149" cy="2853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1442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49E84-3192-C3D7-C337-0202F4A65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>
            <a:extLst>
              <a:ext uri="{FF2B5EF4-FFF2-40B4-BE49-F238E27FC236}">
                <a16:creationId xmlns:a16="http://schemas.microsoft.com/office/drawing/2014/main" id="{3686960E-0813-D351-8528-6B20808F14B8}"/>
              </a:ext>
            </a:extLst>
          </p:cNvPr>
          <p:cNvGrpSpPr/>
          <p:nvPr/>
        </p:nvGrpSpPr>
        <p:grpSpPr>
          <a:xfrm>
            <a:off x="-5535" y="0"/>
            <a:ext cx="11993162" cy="6858000"/>
            <a:chOff x="-5535" y="0"/>
            <a:chExt cx="11993162" cy="6858000"/>
          </a:xfrm>
        </p:grpSpPr>
        <p:pic>
          <p:nvPicPr>
            <p:cNvPr id="5" name="Imagem 4" descr="Calendário&#10;&#10;Descrição gerada automaticamente com confiança média">
              <a:extLst>
                <a:ext uri="{FF2B5EF4-FFF2-40B4-BE49-F238E27FC236}">
                  <a16:creationId xmlns:a16="http://schemas.microsoft.com/office/drawing/2014/main" id="{8E83575A-8EAA-CF4C-409D-E6ED2AB318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27" t="2277" r="2834" b="8094"/>
            <a:stretch/>
          </p:blipFill>
          <p:spPr>
            <a:xfrm>
              <a:off x="3562349" y="13160"/>
              <a:ext cx="5067301" cy="6831680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7C836ACB-8DA8-E573-E32C-78B3E93B28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2160" y="6410681"/>
              <a:ext cx="755467" cy="377104"/>
            </a:xfrm>
            <a:prstGeom prst="rect">
              <a:avLst/>
            </a:prstGeom>
          </p:spPr>
        </p:pic>
        <p:sp>
          <p:nvSpPr>
            <p:cNvPr id="3" name="CaixaDeTexto 2">
              <a:extLst>
                <a:ext uri="{FF2B5EF4-FFF2-40B4-BE49-F238E27FC236}">
                  <a16:creationId xmlns:a16="http://schemas.microsoft.com/office/drawing/2014/main" id="{92D2816F-0CE1-3EE3-8054-99757E797F0C}"/>
                </a:ext>
              </a:extLst>
            </p:cNvPr>
            <p:cNvSpPr txBox="1"/>
            <p:nvPr/>
          </p:nvSpPr>
          <p:spPr>
            <a:xfrm rot="16200000">
              <a:off x="-3326813" y="3321278"/>
              <a:ext cx="685800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>
                      <a:lumMod val="65000"/>
                    </a:schemeClr>
                  </a:solidFill>
                  <a:latin typeface="Abadi Extra Light" panose="020B0204020104020204" pitchFamily="34" charset="0"/>
                </a:rPr>
                <a:t>Parte integrante da Lição 8: O Rei prometido nasceu! - Cultura Cristã Kids Online. © 2024 Editora Cultura Cristã. Todos os direitos são reservados.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4774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3E860767-773F-FA80-3CEA-CE69A58E95F6}"/>
              </a:ext>
            </a:extLst>
          </p:cNvPr>
          <p:cNvGrpSpPr/>
          <p:nvPr/>
        </p:nvGrpSpPr>
        <p:grpSpPr>
          <a:xfrm>
            <a:off x="-5535" y="0"/>
            <a:ext cx="11993162" cy="6858000"/>
            <a:chOff x="-5535" y="0"/>
            <a:chExt cx="11993162" cy="6858000"/>
          </a:xfrm>
        </p:grpSpPr>
        <p:pic>
          <p:nvPicPr>
            <p:cNvPr id="9" name="Imagem 8" descr="Calendário&#10;&#10;Descrição gerada automaticamente">
              <a:extLst>
                <a:ext uri="{FF2B5EF4-FFF2-40B4-BE49-F238E27FC236}">
                  <a16:creationId xmlns:a16="http://schemas.microsoft.com/office/drawing/2014/main" id="{060E7B18-FCBC-035D-EA5A-3A7DCC196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17" r="636" b="50741"/>
            <a:stretch/>
          </p:blipFill>
          <p:spPr>
            <a:xfrm>
              <a:off x="1326338" y="0"/>
              <a:ext cx="9539323" cy="6858000"/>
            </a:xfrm>
            <a:prstGeom prst="rect">
              <a:avLst/>
            </a:prstGeom>
          </p:spPr>
        </p:pic>
        <p:pic>
          <p:nvPicPr>
            <p:cNvPr id="10" name="Imagem 9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AAE0127C-15CE-61D1-9782-AD3DF3B411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2160" y="6410681"/>
              <a:ext cx="755467" cy="377104"/>
            </a:xfrm>
            <a:prstGeom prst="rect">
              <a:avLst/>
            </a:prstGeom>
          </p:spPr>
        </p:pic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0446FB4C-7D22-D766-208E-CD5658B8FE7B}"/>
                </a:ext>
              </a:extLst>
            </p:cNvPr>
            <p:cNvSpPr txBox="1"/>
            <p:nvPr/>
          </p:nvSpPr>
          <p:spPr>
            <a:xfrm rot="16200000">
              <a:off x="-3326813" y="3321278"/>
              <a:ext cx="685800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>
                      <a:lumMod val="65000"/>
                    </a:schemeClr>
                  </a:solidFill>
                  <a:latin typeface="Abadi Extra Light" panose="020B0204020104020204" pitchFamily="34" charset="0"/>
                </a:rPr>
                <a:t>Parte integrante da Lição 8: O Rei prometido nasceu! - Cultura Cristã Kids Online. © 2024 Editora Cultura Cristã. Todos os direitos são reservados.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41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9F476-F6C3-3AB9-0A49-89C7B2D71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0DB6F815-5A1A-5FF1-50AC-7B5A2EEE7407}"/>
              </a:ext>
            </a:extLst>
          </p:cNvPr>
          <p:cNvGrpSpPr/>
          <p:nvPr/>
        </p:nvGrpSpPr>
        <p:grpSpPr>
          <a:xfrm>
            <a:off x="-5535" y="0"/>
            <a:ext cx="11993162" cy="6858000"/>
            <a:chOff x="-5535" y="0"/>
            <a:chExt cx="11993162" cy="6858000"/>
          </a:xfrm>
        </p:grpSpPr>
        <p:pic>
          <p:nvPicPr>
            <p:cNvPr id="9" name="Imagem 8" descr="Calendário&#10;&#10;Descrição gerada automaticamente">
              <a:extLst>
                <a:ext uri="{FF2B5EF4-FFF2-40B4-BE49-F238E27FC236}">
                  <a16:creationId xmlns:a16="http://schemas.microsoft.com/office/drawing/2014/main" id="{F5BDE4D5-34F0-B71D-D525-70DB7D907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17" t="52658" r="636" b="400"/>
            <a:stretch/>
          </p:blipFill>
          <p:spPr>
            <a:xfrm>
              <a:off x="1142120" y="70215"/>
              <a:ext cx="9907760" cy="6787785"/>
            </a:xfrm>
            <a:prstGeom prst="rect">
              <a:avLst/>
            </a:prstGeom>
          </p:spPr>
        </p:pic>
        <p:pic>
          <p:nvPicPr>
            <p:cNvPr id="10" name="Imagem 9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6F0EC7DC-2DFE-5072-2DD6-36F6F886B3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2160" y="6410681"/>
              <a:ext cx="755467" cy="377104"/>
            </a:xfrm>
            <a:prstGeom prst="rect">
              <a:avLst/>
            </a:prstGeom>
          </p:spPr>
        </p:pic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8B759A4A-716F-517D-A557-D49B0095AD6B}"/>
                </a:ext>
              </a:extLst>
            </p:cNvPr>
            <p:cNvSpPr txBox="1"/>
            <p:nvPr/>
          </p:nvSpPr>
          <p:spPr>
            <a:xfrm rot="16200000">
              <a:off x="-3326813" y="3321278"/>
              <a:ext cx="685800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>
                      <a:lumMod val="65000"/>
                    </a:schemeClr>
                  </a:solidFill>
                  <a:latin typeface="Abadi Extra Light" panose="020B0204020104020204" pitchFamily="34" charset="0"/>
                </a:rPr>
                <a:t>Parte integrante da Lição 8: O Rei prometido nasceu! - Cultura Cristã Kids Online. © 2024 Editora Cultura Cristã. Todos os direitos são reservados.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051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</TotalTime>
  <Words>353</Words>
  <Application>Microsoft Office PowerPoint</Application>
  <PresentationFormat>Widescreen</PresentationFormat>
  <Paragraphs>20</Paragraphs>
  <Slides>11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8" baseType="lpstr">
      <vt:lpstr>Abadi Extra Light</vt:lpstr>
      <vt:lpstr>Aptos</vt:lpstr>
      <vt:lpstr>Aptos Display</vt:lpstr>
      <vt:lpstr>Arial</vt:lpstr>
      <vt:lpstr>Bauhaus</vt:lpstr>
      <vt:lpstr>Montserrat ExtraBold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Marcia Barbutti</dc:creator>
  <cp:lastModifiedBy>Marcia Barbutti</cp:lastModifiedBy>
  <cp:revision>5</cp:revision>
  <dcterms:created xsi:type="dcterms:W3CDTF">2024-01-10T11:36:22Z</dcterms:created>
  <dcterms:modified xsi:type="dcterms:W3CDTF">2024-11-28T19:40:09Z</dcterms:modified>
</cp:coreProperties>
</file>