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8" r:id="rId2"/>
    <p:sldId id="270" r:id="rId3"/>
    <p:sldId id="280" r:id="rId4"/>
    <p:sldId id="290" r:id="rId5"/>
    <p:sldId id="275" r:id="rId6"/>
    <p:sldId id="276" r:id="rId7"/>
    <p:sldId id="289" r:id="rId8"/>
    <p:sldId id="273" r:id="rId9"/>
    <p:sldId id="279" r:id="rId10"/>
    <p:sldId id="282" r:id="rId11"/>
    <p:sldId id="291" r:id="rId12"/>
    <p:sldId id="293" r:id="rId1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EFEE"/>
    <a:srgbClr val="FFD85B"/>
    <a:srgbClr val="66952C"/>
    <a:srgbClr val="FFD0C1"/>
    <a:srgbClr val="85C4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929C0B-6611-4C34-8145-5051E79CBA92}" v="72" dt="2024-10-06T12:05:15.7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4019" autoAdjust="0"/>
  </p:normalViewPr>
  <p:slideViewPr>
    <p:cSldViewPr snapToGrid="0">
      <p:cViewPr>
        <p:scale>
          <a:sx n="66" d="100"/>
          <a:sy n="66" d="100"/>
        </p:scale>
        <p:origin x="90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ia Barbutti" userId="48780ea52503997f" providerId="LiveId" clId="{07929C0B-6611-4C34-8145-5051E79CBA92}"/>
    <pc:docChg chg="undo custSel addSld delSld modSld sldOrd">
      <pc:chgData name="Marcia Barbutti" userId="48780ea52503997f" providerId="LiveId" clId="{07929C0B-6611-4C34-8145-5051E79CBA92}" dt="2024-10-06T20:50:08.034" v="563" actId="1076"/>
      <pc:docMkLst>
        <pc:docMk/>
      </pc:docMkLst>
      <pc:sldChg chg="addSp modSp mod modTransition modNotesTx">
        <pc:chgData name="Marcia Barbutti" userId="48780ea52503997f" providerId="LiveId" clId="{07929C0B-6611-4C34-8145-5051E79CBA92}" dt="2024-10-06T12:02:51.891" v="536" actId="164"/>
        <pc:sldMkLst>
          <pc:docMk/>
          <pc:sldMk cId="3489886055" sldId="258"/>
        </pc:sldMkLst>
        <pc:spChg chg="add mod">
          <ac:chgData name="Marcia Barbutti" userId="48780ea52503997f" providerId="LiveId" clId="{07929C0B-6611-4C34-8145-5051E79CBA92}" dt="2024-10-06T12:02:51.891" v="536" actId="164"/>
          <ac:spMkLst>
            <pc:docMk/>
            <pc:sldMk cId="3489886055" sldId="258"/>
            <ac:spMk id="3" creationId="{7F57FA81-94D1-7758-5088-3B580553E6DC}"/>
          </ac:spMkLst>
        </pc:spChg>
        <pc:grpChg chg="add mod">
          <ac:chgData name="Marcia Barbutti" userId="48780ea52503997f" providerId="LiveId" clId="{07929C0B-6611-4C34-8145-5051E79CBA92}" dt="2024-10-06T12:02:51.891" v="536" actId="164"/>
          <ac:grpSpMkLst>
            <pc:docMk/>
            <pc:sldMk cId="3489886055" sldId="258"/>
            <ac:grpSpMk id="4" creationId="{3323756D-614D-62F4-1A5B-B82730D0B659}"/>
          </ac:grpSpMkLst>
        </pc:grpChg>
        <pc:picChg chg="add mod">
          <ac:chgData name="Marcia Barbutti" userId="48780ea52503997f" providerId="LiveId" clId="{07929C0B-6611-4C34-8145-5051E79CBA92}" dt="2024-10-06T12:02:51.891" v="536" actId="164"/>
          <ac:picMkLst>
            <pc:docMk/>
            <pc:sldMk cId="3489886055" sldId="258"/>
            <ac:picMk id="7" creationId="{84794104-74DC-1E85-E2E7-402F887E885C}"/>
          </ac:picMkLst>
        </pc:picChg>
      </pc:sldChg>
      <pc:sldChg chg="add del setBg modNotesTx">
        <pc:chgData name="Marcia Barbutti" userId="48780ea52503997f" providerId="LiveId" clId="{07929C0B-6611-4C34-8145-5051E79CBA92}" dt="2024-10-06T12:03:19.927" v="538"/>
        <pc:sldMkLst>
          <pc:docMk/>
          <pc:sldMk cId="3122132838" sldId="270"/>
        </pc:sldMkLst>
      </pc:sldChg>
      <pc:sldChg chg="del">
        <pc:chgData name="Marcia Barbutti" userId="48780ea52503997f" providerId="LiveId" clId="{07929C0B-6611-4C34-8145-5051E79CBA92}" dt="2024-10-06T09:16:58.666" v="0" actId="47"/>
        <pc:sldMkLst>
          <pc:docMk/>
          <pc:sldMk cId="1871573928" sldId="271"/>
        </pc:sldMkLst>
      </pc:sldChg>
      <pc:sldChg chg="delSp modSp mod modNotesTx">
        <pc:chgData name="Marcia Barbutti" userId="48780ea52503997f" providerId="LiveId" clId="{07929C0B-6611-4C34-8145-5051E79CBA92}" dt="2024-10-06T11:32:18.706" v="527"/>
        <pc:sldMkLst>
          <pc:docMk/>
          <pc:sldMk cId="2711032872" sldId="273"/>
        </pc:sldMkLst>
        <pc:spChg chg="mod">
          <ac:chgData name="Marcia Barbutti" userId="48780ea52503997f" providerId="LiveId" clId="{07929C0B-6611-4C34-8145-5051E79CBA92}" dt="2024-10-06T09:19:18.982" v="46" actId="1076"/>
          <ac:spMkLst>
            <pc:docMk/>
            <pc:sldMk cId="2711032872" sldId="273"/>
            <ac:spMk id="11" creationId="{16D05EA3-8DE9-39F9-819C-3B5F8A9AEE29}"/>
          </ac:spMkLst>
        </pc:spChg>
        <pc:spChg chg="mod">
          <ac:chgData name="Marcia Barbutti" userId="48780ea52503997f" providerId="LiveId" clId="{07929C0B-6611-4C34-8145-5051E79CBA92}" dt="2024-10-06T11:25:33.899" v="473" actId="2711"/>
          <ac:spMkLst>
            <pc:docMk/>
            <pc:sldMk cId="2711032872" sldId="273"/>
            <ac:spMk id="12" creationId="{776B35DB-8581-D5EE-27D6-8E8A4157E3D0}"/>
          </ac:spMkLst>
        </pc:spChg>
        <pc:spChg chg="del">
          <ac:chgData name="Marcia Barbutti" userId="48780ea52503997f" providerId="LiveId" clId="{07929C0B-6611-4C34-8145-5051E79CBA92}" dt="2024-10-06T09:19:10.730" v="43" actId="478"/>
          <ac:spMkLst>
            <pc:docMk/>
            <pc:sldMk cId="2711032872" sldId="273"/>
            <ac:spMk id="13" creationId="{87A99996-F914-ECD0-C842-D9302E4BD6D4}"/>
          </ac:spMkLst>
        </pc:spChg>
      </pc:sldChg>
      <pc:sldChg chg="addSp delSp mod modNotesTx">
        <pc:chgData name="Marcia Barbutti" userId="48780ea52503997f" providerId="LiveId" clId="{07929C0B-6611-4C34-8145-5051E79CBA92}" dt="2024-10-06T11:32:13.086" v="524"/>
        <pc:sldMkLst>
          <pc:docMk/>
          <pc:sldMk cId="2351501597" sldId="275"/>
        </pc:sldMkLst>
        <pc:spChg chg="add del">
          <ac:chgData name="Marcia Barbutti" userId="48780ea52503997f" providerId="LiveId" clId="{07929C0B-6611-4C34-8145-5051E79CBA92}" dt="2024-10-06T11:32:11.428" v="523" actId="22"/>
          <ac:spMkLst>
            <pc:docMk/>
            <pc:sldMk cId="2351501597" sldId="275"/>
            <ac:spMk id="12" creationId="{AE6C8E18-A86E-4DB9-9523-5EBA794AE951}"/>
          </ac:spMkLst>
        </pc:spChg>
      </pc:sldChg>
      <pc:sldChg chg="modSp mod modNotesTx">
        <pc:chgData name="Marcia Barbutti" userId="48780ea52503997f" providerId="LiveId" clId="{07929C0B-6611-4C34-8145-5051E79CBA92}" dt="2024-10-06T11:32:15.201" v="525"/>
        <pc:sldMkLst>
          <pc:docMk/>
          <pc:sldMk cId="347209059" sldId="276"/>
        </pc:sldMkLst>
        <pc:spChg chg="mod">
          <ac:chgData name="Marcia Barbutti" userId="48780ea52503997f" providerId="LiveId" clId="{07929C0B-6611-4C34-8145-5051E79CBA92}" dt="2024-10-06T09:18:40.486" v="42"/>
          <ac:spMkLst>
            <pc:docMk/>
            <pc:sldMk cId="347209059" sldId="276"/>
            <ac:spMk id="11" creationId="{3C23D83D-D754-F488-EA03-333938775F7E}"/>
          </ac:spMkLst>
        </pc:spChg>
      </pc:sldChg>
      <pc:sldChg chg="addSp delSp modSp del mod modAnim">
        <pc:chgData name="Marcia Barbutti" userId="48780ea52503997f" providerId="LiveId" clId="{07929C0B-6611-4C34-8145-5051E79CBA92}" dt="2024-10-06T11:23:20.090" v="367" actId="47"/>
        <pc:sldMkLst>
          <pc:docMk/>
          <pc:sldMk cId="914502613" sldId="277"/>
        </pc:sldMkLst>
        <pc:spChg chg="add mod">
          <ac:chgData name="Marcia Barbutti" userId="48780ea52503997f" providerId="LiveId" clId="{07929C0B-6611-4C34-8145-5051E79CBA92}" dt="2024-10-06T10:43:45.970" v="112" actId="164"/>
          <ac:spMkLst>
            <pc:docMk/>
            <pc:sldMk cId="914502613" sldId="277"/>
            <ac:spMk id="20" creationId="{23846686-6E3D-7C24-5B37-0C52172B606C}"/>
          </ac:spMkLst>
        </pc:spChg>
        <pc:spChg chg="add mod">
          <ac:chgData name="Marcia Barbutti" userId="48780ea52503997f" providerId="LiveId" clId="{07929C0B-6611-4C34-8145-5051E79CBA92}" dt="2024-10-06T10:43:45.970" v="112" actId="164"/>
          <ac:spMkLst>
            <pc:docMk/>
            <pc:sldMk cId="914502613" sldId="277"/>
            <ac:spMk id="21" creationId="{888C67F1-D849-289E-F192-443C5CFCBE68}"/>
          </ac:spMkLst>
        </pc:spChg>
        <pc:spChg chg="add mod">
          <ac:chgData name="Marcia Barbutti" userId="48780ea52503997f" providerId="LiveId" clId="{07929C0B-6611-4C34-8145-5051E79CBA92}" dt="2024-10-06T10:46:02.816" v="160" actId="164"/>
          <ac:spMkLst>
            <pc:docMk/>
            <pc:sldMk cId="914502613" sldId="277"/>
            <ac:spMk id="23" creationId="{D1B2886C-67B1-305D-60C4-841FF8D4C447}"/>
          </ac:spMkLst>
        </pc:spChg>
        <pc:spChg chg="add mod">
          <ac:chgData name="Marcia Barbutti" userId="48780ea52503997f" providerId="LiveId" clId="{07929C0B-6611-4C34-8145-5051E79CBA92}" dt="2024-10-06T10:46:02.816" v="160" actId="164"/>
          <ac:spMkLst>
            <pc:docMk/>
            <pc:sldMk cId="914502613" sldId="277"/>
            <ac:spMk id="24" creationId="{363B5F16-28B0-D086-48BA-5E70FF333D4C}"/>
          </ac:spMkLst>
        </pc:spChg>
        <pc:grpChg chg="add del mod">
          <ac:chgData name="Marcia Barbutti" userId="48780ea52503997f" providerId="LiveId" clId="{07929C0B-6611-4C34-8145-5051E79CBA92}" dt="2024-10-06T11:23:15.407" v="366" actId="478"/>
          <ac:grpSpMkLst>
            <pc:docMk/>
            <pc:sldMk cId="914502613" sldId="277"/>
            <ac:grpSpMk id="19" creationId="{FAEB9463-0A0D-4997-F7BE-169D17371B05}"/>
          </ac:grpSpMkLst>
        </pc:grpChg>
        <pc:grpChg chg="add mod">
          <ac:chgData name="Marcia Barbutti" userId="48780ea52503997f" providerId="LiveId" clId="{07929C0B-6611-4C34-8145-5051E79CBA92}" dt="2024-10-06T10:46:02.816" v="160" actId="164"/>
          <ac:grpSpMkLst>
            <pc:docMk/>
            <pc:sldMk cId="914502613" sldId="277"/>
            <ac:grpSpMk id="22" creationId="{9004A065-DBD4-9F93-22B4-53566B917B05}"/>
          </ac:grpSpMkLst>
        </pc:grpChg>
        <pc:grpChg chg="add mod">
          <ac:chgData name="Marcia Barbutti" userId="48780ea52503997f" providerId="LiveId" clId="{07929C0B-6611-4C34-8145-5051E79CBA92}" dt="2024-10-06T10:46:02.816" v="160" actId="164"/>
          <ac:grpSpMkLst>
            <pc:docMk/>
            <pc:sldMk cId="914502613" sldId="277"/>
            <ac:grpSpMk id="25" creationId="{B1AF7E94-2C68-6651-ECB0-C02DDCDFA618}"/>
          </ac:grpSpMkLst>
        </pc:grpChg>
        <pc:picChg chg="mod">
          <ac:chgData name="Marcia Barbutti" userId="48780ea52503997f" providerId="LiveId" clId="{07929C0B-6611-4C34-8145-5051E79CBA92}" dt="2024-10-06T10:39:16.829" v="59" actId="1076"/>
          <ac:picMkLst>
            <pc:docMk/>
            <pc:sldMk cId="914502613" sldId="277"/>
            <ac:picMk id="7" creationId="{0E3F2B88-BA67-EC7F-C897-44A0889E6334}"/>
          </ac:picMkLst>
        </pc:picChg>
        <pc:picChg chg="mod">
          <ac:chgData name="Marcia Barbutti" userId="48780ea52503997f" providerId="LiveId" clId="{07929C0B-6611-4C34-8145-5051E79CBA92}" dt="2024-10-06T10:46:20.354" v="161" actId="1076"/>
          <ac:picMkLst>
            <pc:docMk/>
            <pc:sldMk cId="914502613" sldId="277"/>
            <ac:picMk id="3074" creationId="{CDE872B8-1D38-DB1B-54B4-F892FF61FEAB}"/>
          </ac:picMkLst>
        </pc:picChg>
        <pc:picChg chg="add mod">
          <ac:chgData name="Marcia Barbutti" userId="48780ea52503997f" providerId="LiveId" clId="{07929C0B-6611-4C34-8145-5051E79CBA92}" dt="2024-10-06T10:43:45.970" v="112" actId="164"/>
          <ac:picMkLst>
            <pc:docMk/>
            <pc:sldMk cId="914502613" sldId="277"/>
            <ac:picMk id="3076" creationId="{379E5BBC-3C87-D41F-FDBB-B53969E1EBD6}"/>
          </ac:picMkLst>
        </pc:picChg>
        <pc:picChg chg="add mod">
          <ac:chgData name="Marcia Barbutti" userId="48780ea52503997f" providerId="LiveId" clId="{07929C0B-6611-4C34-8145-5051E79CBA92}" dt="2024-10-06T10:46:02.816" v="160" actId="164"/>
          <ac:picMkLst>
            <pc:docMk/>
            <pc:sldMk cId="914502613" sldId="277"/>
            <ac:picMk id="3078" creationId="{94734690-2E88-A75F-2656-6527730B07D9}"/>
          </ac:picMkLst>
        </pc:picChg>
        <pc:cxnChg chg="mod">
          <ac:chgData name="Marcia Barbutti" userId="48780ea52503997f" providerId="LiveId" clId="{07929C0B-6611-4C34-8145-5051E79CBA92}" dt="2024-10-06T10:46:20.354" v="161" actId="1076"/>
          <ac:cxnSpMkLst>
            <pc:docMk/>
            <pc:sldMk cId="914502613" sldId="277"/>
            <ac:cxnSpMk id="9" creationId="{9A6FF5B6-78A2-87CE-0EB3-0848E807649C}"/>
          </ac:cxnSpMkLst>
        </pc:cxnChg>
        <pc:cxnChg chg="mod">
          <ac:chgData name="Marcia Barbutti" userId="48780ea52503997f" providerId="LiveId" clId="{07929C0B-6611-4C34-8145-5051E79CBA92}" dt="2024-10-06T10:46:20.354" v="161" actId="1076"/>
          <ac:cxnSpMkLst>
            <pc:docMk/>
            <pc:sldMk cId="914502613" sldId="277"/>
            <ac:cxnSpMk id="10" creationId="{1ED21E40-8E64-6EAD-5860-E0ADF2F235EB}"/>
          </ac:cxnSpMkLst>
        </pc:cxnChg>
      </pc:sldChg>
      <pc:sldChg chg="del">
        <pc:chgData name="Marcia Barbutti" userId="48780ea52503997f" providerId="LiveId" clId="{07929C0B-6611-4C34-8145-5051E79CBA92}" dt="2024-10-06T10:47:06.947" v="168" actId="47"/>
        <pc:sldMkLst>
          <pc:docMk/>
          <pc:sldMk cId="756889058" sldId="278"/>
        </pc:sldMkLst>
      </pc:sldChg>
      <pc:sldChg chg="addSp delSp modSp mod modNotesTx">
        <pc:chgData name="Marcia Barbutti" userId="48780ea52503997f" providerId="LiveId" clId="{07929C0B-6611-4C34-8145-5051E79CBA92}" dt="2024-10-06T12:05:19.940" v="544" actId="478"/>
        <pc:sldMkLst>
          <pc:docMk/>
          <pc:sldMk cId="3086974884" sldId="279"/>
        </pc:sldMkLst>
        <pc:spChg chg="add mod">
          <ac:chgData name="Marcia Barbutti" userId="48780ea52503997f" providerId="LiveId" clId="{07929C0B-6611-4C34-8145-5051E79CBA92}" dt="2024-10-06T12:05:15.760" v="543"/>
          <ac:spMkLst>
            <pc:docMk/>
            <pc:sldMk cId="3086974884" sldId="279"/>
            <ac:spMk id="3" creationId="{BFA2A3CB-8C84-05E5-F180-79A7C96D1243}"/>
          </ac:spMkLst>
        </pc:spChg>
        <pc:spChg chg="del">
          <ac:chgData name="Marcia Barbutti" userId="48780ea52503997f" providerId="LiveId" clId="{07929C0B-6611-4C34-8145-5051E79CBA92}" dt="2024-10-06T12:05:19.940" v="544" actId="478"/>
          <ac:spMkLst>
            <pc:docMk/>
            <pc:sldMk cId="3086974884" sldId="279"/>
            <ac:spMk id="6" creationId="{AD054517-DB60-0CC5-E266-4911AE998B37}"/>
          </ac:spMkLst>
        </pc:spChg>
      </pc:sldChg>
      <pc:sldChg chg="addSp delSp modSp mod modNotesTx">
        <pc:chgData name="Marcia Barbutti" userId="48780ea52503997f" providerId="LiveId" clId="{07929C0B-6611-4C34-8145-5051E79CBA92}" dt="2024-10-06T11:31:39.093" v="520" actId="478"/>
        <pc:sldMkLst>
          <pc:docMk/>
          <pc:sldMk cId="3488546526" sldId="280"/>
        </pc:sldMkLst>
        <pc:spChg chg="del mod">
          <ac:chgData name="Marcia Barbutti" userId="48780ea52503997f" providerId="LiveId" clId="{07929C0B-6611-4C34-8145-5051E79CBA92}" dt="2024-10-06T11:28:07.721" v="495" actId="478"/>
          <ac:spMkLst>
            <pc:docMk/>
            <pc:sldMk cId="3488546526" sldId="280"/>
            <ac:spMk id="6" creationId="{67219F40-21F0-935E-2F59-8B2F797540A5}"/>
          </ac:spMkLst>
        </pc:spChg>
        <pc:spChg chg="del">
          <ac:chgData name="Marcia Barbutti" userId="48780ea52503997f" providerId="LiveId" clId="{07929C0B-6611-4C34-8145-5051E79CBA92}" dt="2024-10-06T11:28:09.268" v="496" actId="478"/>
          <ac:spMkLst>
            <pc:docMk/>
            <pc:sldMk cId="3488546526" sldId="280"/>
            <ac:spMk id="8" creationId="{11E12793-5316-B833-70D3-33BD48D2D6B1}"/>
          </ac:spMkLst>
        </pc:spChg>
        <pc:spChg chg="del">
          <ac:chgData name="Marcia Barbutti" userId="48780ea52503997f" providerId="LiveId" clId="{07929C0B-6611-4C34-8145-5051E79CBA92}" dt="2024-10-06T11:28:10.581" v="497" actId="478"/>
          <ac:spMkLst>
            <pc:docMk/>
            <pc:sldMk cId="3488546526" sldId="280"/>
            <ac:spMk id="9" creationId="{DCB864A0-B0E4-DAAE-968F-A08C6DF62B99}"/>
          </ac:spMkLst>
        </pc:spChg>
        <pc:spChg chg="add mod">
          <ac:chgData name="Marcia Barbutti" userId="48780ea52503997f" providerId="LiveId" clId="{07929C0B-6611-4C34-8145-5051E79CBA92}" dt="2024-10-06T11:28:25.549" v="499" actId="1076"/>
          <ac:spMkLst>
            <pc:docMk/>
            <pc:sldMk cId="3488546526" sldId="280"/>
            <ac:spMk id="10" creationId="{EE11E7BB-75C6-B805-CB49-11786C25DBB6}"/>
          </ac:spMkLst>
        </pc:spChg>
        <pc:spChg chg="add del mod">
          <ac:chgData name="Marcia Barbutti" userId="48780ea52503997f" providerId="LiveId" clId="{07929C0B-6611-4C34-8145-5051E79CBA92}" dt="2024-10-06T11:31:39.093" v="520" actId="478"/>
          <ac:spMkLst>
            <pc:docMk/>
            <pc:sldMk cId="3488546526" sldId="280"/>
            <ac:spMk id="11" creationId="{4ED5D91C-8BF6-D113-905C-67AD7D8F9088}"/>
          </ac:spMkLst>
        </pc:spChg>
      </pc:sldChg>
      <pc:sldChg chg="addSp delSp modSp del mod">
        <pc:chgData name="Marcia Barbutti" userId="48780ea52503997f" providerId="LiveId" clId="{07929C0B-6611-4C34-8145-5051E79CBA92}" dt="2024-10-06T11:28:28.148" v="500" actId="47"/>
        <pc:sldMkLst>
          <pc:docMk/>
          <pc:sldMk cId="1232871096" sldId="281"/>
        </pc:sldMkLst>
        <pc:spChg chg="mod">
          <ac:chgData name="Marcia Barbutti" userId="48780ea52503997f" providerId="LiveId" clId="{07929C0B-6611-4C34-8145-5051E79CBA92}" dt="2024-10-06T09:18:26.217" v="40" actId="20577"/>
          <ac:spMkLst>
            <pc:docMk/>
            <pc:sldMk cId="1232871096" sldId="281"/>
            <ac:spMk id="6" creationId="{A18FE3C1-FBC0-84AB-93B4-6F6880A6C2F3}"/>
          </ac:spMkLst>
        </pc:spChg>
        <pc:spChg chg="mod">
          <ac:chgData name="Marcia Barbutti" userId="48780ea52503997f" providerId="LiveId" clId="{07929C0B-6611-4C34-8145-5051E79CBA92}" dt="2024-10-06T09:18:19.338" v="37" actId="1076"/>
          <ac:spMkLst>
            <pc:docMk/>
            <pc:sldMk cId="1232871096" sldId="281"/>
            <ac:spMk id="8" creationId="{B11A7367-FDD4-53BD-8FDE-B5FDF43511D1}"/>
          </ac:spMkLst>
        </pc:spChg>
        <pc:spChg chg="del mod">
          <ac:chgData name="Marcia Barbutti" userId="48780ea52503997f" providerId="LiveId" clId="{07929C0B-6611-4C34-8145-5051E79CBA92}" dt="2024-10-06T09:17:10.530" v="4" actId="478"/>
          <ac:spMkLst>
            <pc:docMk/>
            <pc:sldMk cId="1232871096" sldId="281"/>
            <ac:spMk id="9" creationId="{D5AC5121-B40B-4F66-E610-42195BC00314}"/>
          </ac:spMkLst>
        </pc:spChg>
        <pc:spChg chg="add del">
          <ac:chgData name="Marcia Barbutti" userId="48780ea52503997f" providerId="LiveId" clId="{07929C0B-6611-4C34-8145-5051E79CBA92}" dt="2024-10-06T09:17:28.346" v="10" actId="478"/>
          <ac:spMkLst>
            <pc:docMk/>
            <pc:sldMk cId="1232871096" sldId="281"/>
            <ac:spMk id="10" creationId="{EEC22EC1-A83D-A24C-7F3A-77C400296093}"/>
          </ac:spMkLst>
        </pc:spChg>
      </pc:sldChg>
      <pc:sldChg chg="delSp modSp mod modNotesTx">
        <pc:chgData name="Marcia Barbutti" userId="48780ea52503997f" providerId="LiveId" clId="{07929C0B-6611-4C34-8145-5051E79CBA92}" dt="2024-10-06T12:05:41.470" v="546" actId="14100"/>
        <pc:sldMkLst>
          <pc:docMk/>
          <pc:sldMk cId="2289560656" sldId="282"/>
        </pc:sldMkLst>
        <pc:spChg chg="mod">
          <ac:chgData name="Marcia Barbutti" userId="48780ea52503997f" providerId="LiveId" clId="{07929C0B-6611-4C34-8145-5051E79CBA92}" dt="2024-10-06T11:26:22.521" v="478" actId="14100"/>
          <ac:spMkLst>
            <pc:docMk/>
            <pc:sldMk cId="2289560656" sldId="282"/>
            <ac:spMk id="3" creationId="{8A30F71F-27A5-FB64-4D0E-A203E8574F1C}"/>
          </ac:spMkLst>
        </pc:spChg>
        <pc:spChg chg="mod">
          <ac:chgData name="Marcia Barbutti" userId="48780ea52503997f" providerId="LiveId" clId="{07929C0B-6611-4C34-8145-5051E79CBA92}" dt="2024-10-06T11:26:53.500" v="480" actId="2711"/>
          <ac:spMkLst>
            <pc:docMk/>
            <pc:sldMk cId="2289560656" sldId="282"/>
            <ac:spMk id="4" creationId="{717B750F-72CF-7FC2-5C4C-A15E8ABD37AC}"/>
          </ac:spMkLst>
        </pc:spChg>
        <pc:spChg chg="del mod">
          <ac:chgData name="Marcia Barbutti" userId="48780ea52503997f" providerId="LiveId" clId="{07929C0B-6611-4C34-8145-5051E79CBA92}" dt="2024-10-06T11:27:09.449" v="481" actId="478"/>
          <ac:spMkLst>
            <pc:docMk/>
            <pc:sldMk cId="2289560656" sldId="282"/>
            <ac:spMk id="5" creationId="{C02AEE65-1ADE-3A90-8740-DD58091D63DD}"/>
          </ac:spMkLst>
        </pc:spChg>
        <pc:spChg chg="mod">
          <ac:chgData name="Marcia Barbutti" userId="48780ea52503997f" providerId="LiveId" clId="{07929C0B-6611-4C34-8145-5051E79CBA92}" dt="2024-10-06T12:05:41.470" v="546" actId="14100"/>
          <ac:spMkLst>
            <pc:docMk/>
            <pc:sldMk cId="2289560656" sldId="282"/>
            <ac:spMk id="6" creationId="{03BBB9B2-F45D-D315-06B6-1138F0447B2A}"/>
          </ac:spMkLst>
        </pc:spChg>
      </pc:sldChg>
      <pc:sldChg chg="del">
        <pc:chgData name="Marcia Barbutti" userId="48780ea52503997f" providerId="LiveId" clId="{07929C0B-6611-4C34-8145-5051E79CBA92}" dt="2024-10-06T10:47:00.662" v="165" actId="47"/>
        <pc:sldMkLst>
          <pc:docMk/>
          <pc:sldMk cId="3234084038" sldId="283"/>
        </pc:sldMkLst>
      </pc:sldChg>
      <pc:sldChg chg="del">
        <pc:chgData name="Marcia Barbutti" userId="48780ea52503997f" providerId="LiveId" clId="{07929C0B-6611-4C34-8145-5051E79CBA92}" dt="2024-10-06T10:47:02.695" v="166" actId="47"/>
        <pc:sldMkLst>
          <pc:docMk/>
          <pc:sldMk cId="2122016584" sldId="284"/>
        </pc:sldMkLst>
      </pc:sldChg>
      <pc:sldChg chg="del">
        <pc:chgData name="Marcia Barbutti" userId="48780ea52503997f" providerId="LiveId" clId="{07929C0B-6611-4C34-8145-5051E79CBA92}" dt="2024-10-06T10:47:05.508" v="167" actId="47"/>
        <pc:sldMkLst>
          <pc:docMk/>
          <pc:sldMk cId="3857595798" sldId="285"/>
        </pc:sldMkLst>
      </pc:sldChg>
      <pc:sldChg chg="addSp delSp modSp del mod">
        <pc:chgData name="Marcia Barbutti" userId="48780ea52503997f" providerId="LiveId" clId="{07929C0B-6611-4C34-8145-5051E79CBA92}" dt="2024-10-06T11:29:46.703" v="514" actId="47"/>
        <pc:sldMkLst>
          <pc:docMk/>
          <pc:sldMk cId="3246143877" sldId="287"/>
        </pc:sldMkLst>
        <pc:spChg chg="mod">
          <ac:chgData name="Marcia Barbutti" userId="48780ea52503997f" providerId="LiveId" clId="{07929C0B-6611-4C34-8145-5051E79CBA92}" dt="2024-10-06T10:48:26.684" v="189" actId="20577"/>
          <ac:spMkLst>
            <pc:docMk/>
            <pc:sldMk cId="3246143877" sldId="287"/>
            <ac:spMk id="2" creationId="{CFDD8861-F566-CDF8-7B9A-56DC52BD54AB}"/>
          </ac:spMkLst>
        </pc:spChg>
        <pc:spChg chg="add mod">
          <ac:chgData name="Marcia Barbutti" userId="48780ea52503997f" providerId="LiveId" clId="{07929C0B-6611-4C34-8145-5051E79CBA92}" dt="2024-10-06T10:48:54.347" v="258" actId="1038"/>
          <ac:spMkLst>
            <pc:docMk/>
            <pc:sldMk cId="3246143877" sldId="287"/>
            <ac:spMk id="5" creationId="{1D413C7D-7DD9-3351-D919-0AD1A3980D83}"/>
          </ac:spMkLst>
        </pc:spChg>
        <pc:spChg chg="del">
          <ac:chgData name="Marcia Barbutti" userId="48780ea52503997f" providerId="LiveId" clId="{07929C0B-6611-4C34-8145-5051E79CBA92}" dt="2024-10-06T10:48:32.910" v="192" actId="478"/>
          <ac:spMkLst>
            <pc:docMk/>
            <pc:sldMk cId="3246143877" sldId="287"/>
            <ac:spMk id="6" creationId="{70F489E8-0AF5-76FE-6810-66735B70851D}"/>
          </ac:spMkLst>
        </pc:spChg>
        <pc:spChg chg="del">
          <ac:chgData name="Marcia Barbutti" userId="48780ea52503997f" providerId="LiveId" clId="{07929C0B-6611-4C34-8145-5051E79CBA92}" dt="2024-10-06T10:48:30.658" v="191" actId="478"/>
          <ac:spMkLst>
            <pc:docMk/>
            <pc:sldMk cId="3246143877" sldId="287"/>
            <ac:spMk id="8" creationId="{CD2ABCA3-6748-BEB5-6AA8-79504A750B10}"/>
          </ac:spMkLst>
        </pc:spChg>
        <pc:spChg chg="del">
          <ac:chgData name="Marcia Barbutti" userId="48780ea52503997f" providerId="LiveId" clId="{07929C0B-6611-4C34-8145-5051E79CBA92}" dt="2024-10-06T10:48:29.002" v="190" actId="478"/>
          <ac:spMkLst>
            <pc:docMk/>
            <pc:sldMk cId="3246143877" sldId="287"/>
            <ac:spMk id="9" creationId="{0901520D-79CF-E3AE-9941-E92B177C9C13}"/>
          </ac:spMkLst>
        </pc:spChg>
      </pc:sldChg>
      <pc:sldChg chg="modSp add del mod">
        <pc:chgData name="Marcia Barbutti" userId="48780ea52503997f" providerId="LiveId" clId="{07929C0B-6611-4C34-8145-5051E79CBA92}" dt="2024-10-06T11:29:47.532" v="515" actId="47"/>
        <pc:sldMkLst>
          <pc:docMk/>
          <pc:sldMk cId="82146550" sldId="288"/>
        </pc:sldMkLst>
        <pc:spChg chg="mod">
          <ac:chgData name="Marcia Barbutti" userId="48780ea52503997f" providerId="LiveId" clId="{07929C0B-6611-4C34-8145-5051E79CBA92}" dt="2024-10-06T10:49:33.221" v="360" actId="1076"/>
          <ac:spMkLst>
            <pc:docMk/>
            <pc:sldMk cId="82146550" sldId="288"/>
            <ac:spMk id="2" creationId="{4C1A4E61-18B6-DE68-6481-22AC18685790}"/>
          </ac:spMkLst>
        </pc:spChg>
        <pc:spChg chg="mod">
          <ac:chgData name="Marcia Barbutti" userId="48780ea52503997f" providerId="LiveId" clId="{07929C0B-6611-4C34-8145-5051E79CBA92}" dt="2024-10-06T10:50:14.157" v="364" actId="1076"/>
          <ac:spMkLst>
            <pc:docMk/>
            <pc:sldMk cId="82146550" sldId="288"/>
            <ac:spMk id="3" creationId="{AF597898-4552-A896-DE45-FC74A2782610}"/>
          </ac:spMkLst>
        </pc:spChg>
        <pc:spChg chg="mod">
          <ac:chgData name="Marcia Barbutti" userId="48780ea52503997f" providerId="LiveId" clId="{07929C0B-6611-4C34-8145-5051E79CBA92}" dt="2024-10-06T10:49:30.406" v="359" actId="1037"/>
          <ac:spMkLst>
            <pc:docMk/>
            <pc:sldMk cId="82146550" sldId="288"/>
            <ac:spMk id="5" creationId="{39E66FCA-5FF4-BCB5-DC09-54613DB1C08F}"/>
          </ac:spMkLst>
        </pc:spChg>
        <pc:picChg chg="mod">
          <ac:chgData name="Marcia Barbutti" userId="48780ea52503997f" providerId="LiveId" clId="{07929C0B-6611-4C34-8145-5051E79CBA92}" dt="2024-10-06T10:50:05.637" v="362" actId="1076"/>
          <ac:picMkLst>
            <pc:docMk/>
            <pc:sldMk cId="82146550" sldId="288"/>
            <ac:picMk id="4" creationId="{5D5E3D38-E678-F5BD-6AC2-DA84D5C64FC3}"/>
          </ac:picMkLst>
        </pc:picChg>
      </pc:sldChg>
      <pc:sldChg chg="del">
        <pc:chgData name="Marcia Barbutti" userId="48780ea52503997f" providerId="LiveId" clId="{07929C0B-6611-4C34-8145-5051E79CBA92}" dt="2024-10-06T10:48:15.935" v="187" actId="47"/>
        <pc:sldMkLst>
          <pc:docMk/>
          <pc:sldMk cId="1994459237" sldId="288"/>
        </pc:sldMkLst>
      </pc:sldChg>
      <pc:sldChg chg="delSp modSp add del mod ord">
        <pc:chgData name="Marcia Barbutti" userId="48780ea52503997f" providerId="LiveId" clId="{07929C0B-6611-4C34-8145-5051E79CBA92}" dt="2024-10-06T10:48:57.179" v="259" actId="47"/>
        <pc:sldMkLst>
          <pc:docMk/>
          <pc:sldMk cId="180414577" sldId="289"/>
        </pc:sldMkLst>
        <pc:spChg chg="del mod">
          <ac:chgData name="Marcia Barbutti" userId="48780ea52503997f" providerId="LiveId" clId="{07929C0B-6611-4C34-8145-5051E79CBA92}" dt="2024-10-06T10:48:39.003" v="193" actId="478"/>
          <ac:spMkLst>
            <pc:docMk/>
            <pc:sldMk cId="180414577" sldId="289"/>
            <ac:spMk id="2" creationId="{1D2F9561-FFE3-44FD-DF93-9B3D4CAF5297}"/>
          </ac:spMkLst>
        </pc:spChg>
        <pc:spChg chg="mod">
          <ac:chgData name="Marcia Barbutti" userId="48780ea52503997f" providerId="LiveId" clId="{07929C0B-6611-4C34-8145-5051E79CBA92}" dt="2024-10-06T10:48:03.563" v="185" actId="1076"/>
          <ac:spMkLst>
            <pc:docMk/>
            <pc:sldMk cId="180414577" sldId="289"/>
            <ac:spMk id="6" creationId="{166417F1-D7ED-2351-047B-9748AA4B6DC7}"/>
          </ac:spMkLst>
        </pc:spChg>
        <pc:spChg chg="del">
          <ac:chgData name="Marcia Barbutti" userId="48780ea52503997f" providerId="LiveId" clId="{07929C0B-6611-4C34-8145-5051E79CBA92}" dt="2024-10-06T10:47:25.077" v="172" actId="478"/>
          <ac:spMkLst>
            <pc:docMk/>
            <pc:sldMk cId="180414577" sldId="289"/>
            <ac:spMk id="8" creationId="{7BDE40E0-35E8-C6DC-BFD5-CD2B49A57972}"/>
          </ac:spMkLst>
        </pc:spChg>
      </pc:sldChg>
      <pc:sldChg chg="add modNotesTx">
        <pc:chgData name="Marcia Barbutti" userId="48780ea52503997f" providerId="LiveId" clId="{07929C0B-6611-4C34-8145-5051E79CBA92}" dt="2024-10-06T11:32:17.081" v="526"/>
        <pc:sldMkLst>
          <pc:docMk/>
          <pc:sldMk cId="3334261965" sldId="289"/>
        </pc:sldMkLst>
      </pc:sldChg>
      <pc:sldChg chg="delSp modSp add mod modNotesTx">
        <pc:chgData name="Marcia Barbutti" userId="48780ea52503997f" providerId="LiveId" clId="{07929C0B-6611-4C34-8145-5051E79CBA92}" dt="2024-10-06T12:03:55.614" v="540" actId="1076"/>
        <pc:sldMkLst>
          <pc:docMk/>
          <pc:sldMk cId="3440002409" sldId="290"/>
        </pc:sldMkLst>
        <pc:spChg chg="mod">
          <ac:chgData name="Marcia Barbutti" userId="48780ea52503997f" providerId="LiveId" clId="{07929C0B-6611-4C34-8145-5051E79CBA92}" dt="2024-10-06T11:28:52.126" v="505" actId="1076"/>
          <ac:spMkLst>
            <pc:docMk/>
            <pc:sldMk cId="3440002409" sldId="290"/>
            <ac:spMk id="2" creationId="{5C527788-3C59-A7F1-B5F3-2B95E4D2353E}"/>
          </ac:spMkLst>
        </pc:spChg>
        <pc:spChg chg="mod">
          <ac:chgData name="Marcia Barbutti" userId="48780ea52503997f" providerId="LiveId" clId="{07929C0B-6611-4C34-8145-5051E79CBA92}" dt="2024-10-06T12:03:55.614" v="540" actId="1076"/>
          <ac:spMkLst>
            <pc:docMk/>
            <pc:sldMk cId="3440002409" sldId="290"/>
            <ac:spMk id="3" creationId="{CC4E2D26-7355-C827-3EB2-7D557E89EC86}"/>
          </ac:spMkLst>
        </pc:spChg>
        <pc:spChg chg="mod">
          <ac:chgData name="Marcia Barbutti" userId="48780ea52503997f" providerId="LiveId" clId="{07929C0B-6611-4C34-8145-5051E79CBA92}" dt="2024-10-06T11:28:48.711" v="504" actId="1076"/>
          <ac:spMkLst>
            <pc:docMk/>
            <pc:sldMk cId="3440002409" sldId="290"/>
            <ac:spMk id="10" creationId="{8700F24A-471E-D632-760A-B71559DE8DD2}"/>
          </ac:spMkLst>
        </pc:spChg>
        <pc:spChg chg="del">
          <ac:chgData name="Marcia Barbutti" userId="48780ea52503997f" providerId="LiveId" clId="{07929C0B-6611-4C34-8145-5051E79CBA92}" dt="2024-10-06T11:28:41.222" v="503" actId="478"/>
          <ac:spMkLst>
            <pc:docMk/>
            <pc:sldMk cId="3440002409" sldId="290"/>
            <ac:spMk id="11" creationId="{B82170B2-AC20-4044-3EA3-E4D1D2B56BEC}"/>
          </ac:spMkLst>
        </pc:spChg>
        <pc:picChg chg="mod">
          <ac:chgData name="Marcia Barbutti" userId="48780ea52503997f" providerId="LiveId" clId="{07929C0B-6611-4C34-8145-5051E79CBA92}" dt="2024-10-06T11:29:04.673" v="511" actId="1076"/>
          <ac:picMkLst>
            <pc:docMk/>
            <pc:sldMk cId="3440002409" sldId="290"/>
            <ac:picMk id="4" creationId="{53F18117-13D4-BAAD-8D75-8AD39359D5B1}"/>
          </ac:picMkLst>
        </pc:picChg>
      </pc:sldChg>
      <pc:sldChg chg="modSp add mod setBg modNotesTx">
        <pc:chgData name="Marcia Barbutti" userId="48780ea52503997f" providerId="LiveId" clId="{07929C0B-6611-4C34-8145-5051E79CBA92}" dt="2024-10-06T20:49:55.743" v="559" actId="20577"/>
        <pc:sldMkLst>
          <pc:docMk/>
          <pc:sldMk cId="3655989202" sldId="291"/>
        </pc:sldMkLst>
        <pc:spChg chg="mod">
          <ac:chgData name="Marcia Barbutti" userId="48780ea52503997f" providerId="LiveId" clId="{07929C0B-6611-4C34-8145-5051E79CBA92}" dt="2024-10-06T20:49:03.714" v="550" actId="20577"/>
          <ac:spMkLst>
            <pc:docMk/>
            <pc:sldMk cId="3655989202" sldId="291"/>
            <ac:spMk id="2" creationId="{2B81BC2E-5386-8A31-E676-41AB371BDFFE}"/>
          </ac:spMkLst>
        </pc:spChg>
        <pc:spChg chg="mod">
          <ac:chgData name="Marcia Barbutti" userId="48780ea52503997f" providerId="LiveId" clId="{07929C0B-6611-4C34-8145-5051E79CBA92}" dt="2024-10-06T20:49:55.743" v="559" actId="20577"/>
          <ac:spMkLst>
            <pc:docMk/>
            <pc:sldMk cId="3655989202" sldId="291"/>
            <ac:spMk id="10" creationId="{2DE13576-5D1A-1C45-9203-F44949F7392A}"/>
          </ac:spMkLst>
        </pc:spChg>
      </pc:sldChg>
      <pc:sldChg chg="modSp add del mod setBg modNotesTx">
        <pc:chgData name="Marcia Barbutti" userId="48780ea52503997f" providerId="LiveId" clId="{07929C0B-6611-4C34-8145-5051E79CBA92}" dt="2024-10-06T20:49:12.371" v="552" actId="47"/>
        <pc:sldMkLst>
          <pc:docMk/>
          <pc:sldMk cId="2463612573" sldId="292"/>
        </pc:sldMkLst>
        <pc:spChg chg="mod">
          <ac:chgData name="Marcia Barbutti" userId="48780ea52503997f" providerId="LiveId" clId="{07929C0B-6611-4C34-8145-5051E79CBA92}" dt="2024-10-06T12:06:11.536" v="548" actId="1076"/>
          <ac:spMkLst>
            <pc:docMk/>
            <pc:sldMk cId="2463612573" sldId="292"/>
            <ac:spMk id="3" creationId="{1C63FEC0-1124-718A-F88E-BBD124A99089}"/>
          </ac:spMkLst>
        </pc:spChg>
      </pc:sldChg>
      <pc:sldChg chg="delSp modSp add mod">
        <pc:chgData name="Marcia Barbutti" userId="48780ea52503997f" providerId="LiveId" clId="{07929C0B-6611-4C34-8145-5051E79CBA92}" dt="2024-10-06T20:50:08.034" v="563" actId="1076"/>
        <pc:sldMkLst>
          <pc:docMk/>
          <pc:sldMk cId="2956911786" sldId="293"/>
        </pc:sldMkLst>
        <pc:spChg chg="mod">
          <ac:chgData name="Marcia Barbutti" userId="48780ea52503997f" providerId="LiveId" clId="{07929C0B-6611-4C34-8145-5051E79CBA92}" dt="2024-10-06T20:50:08.034" v="563" actId="1076"/>
          <ac:spMkLst>
            <pc:docMk/>
            <pc:sldMk cId="2956911786" sldId="293"/>
            <ac:spMk id="2" creationId="{2AF5C729-CD56-EAFE-CF86-226BC9C23C30}"/>
          </ac:spMkLst>
        </pc:spChg>
        <pc:spChg chg="mod">
          <ac:chgData name="Marcia Barbutti" userId="48780ea52503997f" providerId="LiveId" clId="{07929C0B-6611-4C34-8145-5051E79CBA92}" dt="2024-10-06T20:49:41.124" v="557" actId="14100"/>
          <ac:spMkLst>
            <pc:docMk/>
            <pc:sldMk cId="2956911786" sldId="293"/>
            <ac:spMk id="3" creationId="{E4D98CCA-A1A4-15D1-6696-971FDC3171BA}"/>
          </ac:spMkLst>
        </pc:spChg>
        <pc:spChg chg="mod">
          <ac:chgData name="Marcia Barbutti" userId="48780ea52503997f" providerId="LiveId" clId="{07929C0B-6611-4C34-8145-5051E79CBA92}" dt="2024-10-06T20:50:04.949" v="562" actId="1076"/>
          <ac:spMkLst>
            <pc:docMk/>
            <pc:sldMk cId="2956911786" sldId="293"/>
            <ac:spMk id="10" creationId="{61D536D8-75D9-A77E-2FD7-7638F2D19FEB}"/>
          </ac:spMkLst>
        </pc:spChg>
        <pc:spChg chg="del">
          <ac:chgData name="Marcia Barbutti" userId="48780ea52503997f" providerId="LiveId" clId="{07929C0B-6611-4C34-8145-5051E79CBA92}" dt="2024-10-06T20:49:24.038" v="553" actId="478"/>
          <ac:spMkLst>
            <pc:docMk/>
            <pc:sldMk cId="2956911786" sldId="293"/>
            <ac:spMk id="11" creationId="{770CDE1D-6695-0A47-7FE1-1F36C03D578E}"/>
          </ac:spMkLst>
        </pc:spChg>
        <pc:picChg chg="mod">
          <ac:chgData name="Marcia Barbutti" userId="48780ea52503997f" providerId="LiveId" clId="{07929C0B-6611-4C34-8145-5051E79CBA92}" dt="2024-10-06T20:49:33.934" v="555" actId="1076"/>
          <ac:picMkLst>
            <pc:docMk/>
            <pc:sldMk cId="2956911786" sldId="293"/>
            <ac:picMk id="4" creationId="{1F51BD01-18CC-01A1-4871-D2F2C3B5A3A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0F618-C32D-4B9F-BE7E-0D1A85A388F3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B9BE47-E7EA-4906-B48E-3E97325B3DE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8969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77465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99859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51422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6B09AC-79F0-B9E9-C94F-59D575752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FFFF284-E4BA-ACA1-22B2-807E67556A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21CBD47A-C5AB-79B2-C3A9-249FDDDB4E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4CF1E29-DE6D-CE06-A533-ABD32AD26D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05263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574BF-3F0A-4C44-994C-4BA1C8ADC887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2988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14856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62673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89870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70363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67847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25012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1240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886A4-8949-200E-7A7E-2FEBDFB075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6A3404E-7EAD-9364-850F-DA4C39AEFF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7413C0F-6720-2D07-7765-DCB25F6AA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D3A665E-6B4E-4D67-AB7D-3DDEAEA6C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71C8EC3-28BD-2A3F-0BCF-6DA64AC6D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7553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C240BA-0B5E-0BE9-DF03-854C7CC52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36C4FB4-9964-3331-3A41-13B05DEB51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52F4753-0075-AF0F-1986-3986AAF5A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92C29A4-F28C-CF0F-283A-47211488A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62651A9-9F82-1FFA-A323-219B35C0D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989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938CD7F-0947-FC4D-5174-E14806528C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CED9D71-5BDA-D07A-42B9-6B58847527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3077D33-BE88-B286-CE73-6351139B4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D393BDC-A540-EFE4-5FE4-BD8F81156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16F048-5F09-F1D0-24C4-FBD15D559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4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158E28-FB76-ACD3-8F9A-0D334515F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2122D7B-ED0D-859A-3EF6-69F28E2641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5F5B33D-3BC2-7AE6-B726-86B76F670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9ECF695-2996-3D1F-4286-9CD1DC633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B41814A-7FFC-D4ED-31F3-774D8FE18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000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E02BE8-0896-4CA6-9CA1-DAF606757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6D41FC0-EA77-5C7A-1955-46B006D77B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2298AE7-C34F-72B4-D5A0-689D914C9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0D073A2-CD65-528E-BB56-E34F6ADF8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1EE35FC-B0CF-FF3B-A8CA-D889DC949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2923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ED180C-730B-8693-CB3F-30ED6D946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3904B8A-6B5D-C4DB-CB74-153E1AE5A9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763578B-08C4-8531-A8BA-FD48490970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EEB348C-1EAB-B2EC-A0C4-B47024163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B91875F-EBC7-DF12-EDE7-48A33A07B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187ACAC-C798-DE60-9C33-80554C2B5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032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A2669B-52A4-D313-09CB-B8A89ABB3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C84D4A6-D74B-0C12-47C7-4A1410CAD2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E720B9F-44AB-0AC5-9D4A-36F2EDE126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20E8E30D-FB3E-6CDB-72C3-26CEB56C51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DEC6015F-64AD-76FD-62F2-49ED45C84F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C69FC339-D214-D79A-B6B9-0AEA57958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4D3D3DF9-CA21-D1DE-CC95-82A7325C5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1949F2D-E98A-EF12-C69A-407D87D87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733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6BA8D3-CE78-DF3D-E882-588967707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FCBBCF1-F045-0A98-C1A3-FB5E64FA7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5B254CA-4C56-9744-7699-9B4C965F4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D47D95E-063F-C327-DC2E-9D8DABD7A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45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C256918E-03F8-DD8B-AE16-8784DD808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EC3DAA3-9B4F-2AC7-C956-1D3DD6B0B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0D6866D-7975-3788-F7FD-51A801420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175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22651C-E375-66C4-C387-8E925F86D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7A6B1E5-6287-0D67-3AEA-413319AB8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F2C38BB-8B92-C973-1715-73E08C5CB1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5130E41-D064-77F0-DA14-D92082684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ACCE230-1210-9066-D5DE-BDFCED6CF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953F3E5-DBAD-E7AB-EA73-744D4608A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099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44B422-6426-057E-7570-7EE7395FC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4233E95-6634-5AE5-94F9-7540904EA7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862E7F6-17B9-7CFC-4626-81366F0A8D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7EE604F-CB81-9787-6F3E-54ED764D9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FCDDFBA-5FFD-A325-9BD5-3FBE9C0E5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75429F5-432F-3922-C986-FD3351D6E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929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A945265-9AF7-589F-A60B-0DC6A03D5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76043EB-8D62-1261-B2A3-E210734C85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365BC34-1591-89A7-5E28-40E88361FC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38E62D0-98DF-B9FC-D488-764171176E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394D4B0-85AC-E0FE-7DC0-68B17C51C9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6636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5C4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649395B7-5BE5-6709-2281-B9E39293A1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324753"/>
            <a:ext cx="6096000" cy="3042912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AAE30E0B-2292-12C4-3F4D-C3044AEACF10}"/>
              </a:ext>
            </a:extLst>
          </p:cNvPr>
          <p:cNvSpPr txBox="1"/>
          <p:nvPr/>
        </p:nvSpPr>
        <p:spPr>
          <a:xfrm>
            <a:off x="1" y="4984376"/>
            <a:ext cx="12191999" cy="1015663"/>
          </a:xfrm>
          <a:prstGeom prst="rect">
            <a:avLst/>
          </a:prstGeom>
          <a:solidFill>
            <a:srgbClr val="66952C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6000" dirty="0">
                <a:solidFill>
                  <a:schemeClr val="bg1"/>
                </a:solidFill>
                <a:latin typeface="Bauhaus" pitchFamily="2" charset="0"/>
              </a:rPr>
              <a:t>NOSSO REFÚGIO E FORTALEZA 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3323756D-614D-62F4-1A5B-B82730D0B659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-1" y="0"/>
            <a:chExt cx="12192000" cy="6858000"/>
          </a:xfrm>
        </p:grpSpPr>
        <p:pic>
          <p:nvPicPr>
            <p:cNvPr id="7" name="Imagem 6">
              <a:extLst>
                <a:ext uri="{FF2B5EF4-FFF2-40B4-BE49-F238E27FC236}">
                  <a16:creationId xmlns:a16="http://schemas.microsoft.com/office/drawing/2014/main" id="{84794104-74DC-1E85-E2E7-402F887E88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0"/>
              <a:ext cx="12192000" cy="6858000"/>
            </a:xfrm>
            <a:prstGeom prst="rect">
              <a:avLst/>
            </a:prstGeom>
          </p:spPr>
        </p:pic>
        <p:sp>
          <p:nvSpPr>
            <p:cNvPr id="3" name="CaixaDeTexto 2">
              <a:extLst>
                <a:ext uri="{FF2B5EF4-FFF2-40B4-BE49-F238E27FC236}">
                  <a16:creationId xmlns:a16="http://schemas.microsoft.com/office/drawing/2014/main" id="{7F57FA81-94D1-7758-5088-3B580553E6DC}"/>
                </a:ext>
              </a:extLst>
            </p:cNvPr>
            <p:cNvSpPr txBox="1"/>
            <p:nvPr/>
          </p:nvSpPr>
          <p:spPr>
            <a:xfrm>
              <a:off x="0" y="6622788"/>
              <a:ext cx="12191999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800" dirty="0">
                  <a:solidFill>
                    <a:schemeClr val="bg1">
                      <a:lumMod val="95000"/>
                    </a:schemeClr>
                  </a:solidFill>
                  <a:latin typeface="Abadi Extra Light" panose="020B0204020104020204" pitchFamily="34" charset="0"/>
                </a:rPr>
                <a:t>Parte integrante da Lição 6: Nosso refúgio e fortaleza – Cultura Cristã Kids Online. © 2024 Editora Cultura Cristã. Todos os direitos são reservados.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988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astelo De Wartburg Eisenach - Foto gratuita no Pixabay">
            <a:extLst>
              <a:ext uri="{FF2B5EF4-FFF2-40B4-BE49-F238E27FC236}">
                <a16:creationId xmlns:a16="http://schemas.microsoft.com/office/drawing/2014/main" id="{9E1D8CBF-46F9-7891-009C-F26FD5D868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40209" cy="791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8A30F71F-27A5-FB64-4D0E-A203E8574F1C}"/>
              </a:ext>
            </a:extLst>
          </p:cNvPr>
          <p:cNvSpPr txBox="1"/>
          <p:nvPr/>
        </p:nvSpPr>
        <p:spPr>
          <a:xfrm>
            <a:off x="323996" y="1835052"/>
            <a:ext cx="1186800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b="1" dirty="0">
                <a:latin typeface="Montserrat SemiBold" panose="00000700000000000000" pitchFamily="2" charset="0"/>
              </a:rPr>
              <a:t>Castelo forte é nosso Deus, espada e bom escudo!</a:t>
            </a:r>
          </a:p>
          <a:p>
            <a:r>
              <a:rPr lang="pt-BR" sz="3200" b="1" dirty="0">
                <a:latin typeface="Montserrat SemiBold" panose="00000700000000000000" pitchFamily="2" charset="0"/>
              </a:rPr>
              <a:t>Com seu poder defende os seus em todo transe agudo.</a:t>
            </a:r>
          </a:p>
          <a:p>
            <a:r>
              <a:rPr lang="pt-BR" sz="3200" b="1" dirty="0">
                <a:latin typeface="Montserrat SemiBold" panose="00000700000000000000" pitchFamily="2" charset="0"/>
              </a:rPr>
              <a:t>Com fúria pertinaz persegue Satanás</a:t>
            </a:r>
          </a:p>
          <a:p>
            <a:r>
              <a:rPr lang="pt-BR" sz="3200" b="1" dirty="0">
                <a:latin typeface="Montserrat SemiBold" panose="00000700000000000000" pitchFamily="2" charset="0"/>
              </a:rPr>
              <a:t>Com ânimo cruel, mui forte é o Deus fiel,</a:t>
            </a:r>
          </a:p>
          <a:p>
            <a:r>
              <a:rPr lang="pt-BR" sz="3200" b="1" dirty="0">
                <a:latin typeface="Montserrat SemiBold" panose="00000700000000000000" pitchFamily="2" charset="0"/>
              </a:rPr>
              <a:t>Igual não há na terra.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17B750F-72CF-7FC2-5C4C-A15E8ABD37AC}"/>
              </a:ext>
            </a:extLst>
          </p:cNvPr>
          <p:cNvSpPr txBox="1"/>
          <p:nvPr/>
        </p:nvSpPr>
        <p:spPr>
          <a:xfrm>
            <a:off x="-104776" y="276225"/>
            <a:ext cx="121920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latin typeface="Montserrat Black" panose="00000A00000000000000" pitchFamily="2" charset="0"/>
              </a:rPr>
              <a:t>CASTELO FORTE</a:t>
            </a:r>
          </a:p>
          <a:p>
            <a:pPr algn="ctr"/>
            <a:r>
              <a:rPr lang="pt-BR" sz="3600" b="1" dirty="0">
                <a:latin typeface="Montserrat SemiBold" panose="00000700000000000000" pitchFamily="2" charset="0"/>
              </a:rPr>
              <a:t>Martinho Lutero</a:t>
            </a:r>
            <a:endParaRPr lang="pt-BR" sz="2400" b="1" dirty="0">
              <a:latin typeface="Montserrat SemiBold" panose="00000700000000000000" pitchFamily="2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3BBB9B2-F45D-D315-06B6-1138F0447B2A}"/>
              </a:ext>
            </a:extLst>
          </p:cNvPr>
          <p:cNvSpPr txBox="1"/>
          <p:nvPr/>
        </p:nvSpPr>
        <p:spPr>
          <a:xfrm>
            <a:off x="0" y="6581774"/>
            <a:ext cx="12192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</p:spTree>
    <p:extLst>
      <p:ext uri="{BB962C8B-B14F-4D97-AF65-F5344CB8AC3E}">
        <p14:creationId xmlns:p14="http://schemas.microsoft.com/office/powerpoint/2010/main" val="22895606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4A77B8-9434-0D4C-F61B-85E0D57A30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2EF937D2-87E0-5DAB-2B11-B3D4A2DA11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pic>
        <p:nvPicPr>
          <p:cNvPr id="4" name="Imagem 3" descr="Diagrama&#10;&#10;Descrição gerada automaticamente">
            <a:extLst>
              <a:ext uri="{FF2B5EF4-FFF2-40B4-BE49-F238E27FC236}">
                <a16:creationId xmlns:a16="http://schemas.microsoft.com/office/drawing/2014/main" id="{AB22FEAE-A8F9-D176-CBDF-48404BA292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47" t="6390" r="13408" b="32682"/>
          <a:stretch/>
        </p:blipFill>
        <p:spPr>
          <a:xfrm>
            <a:off x="-100886" y="19768"/>
            <a:ext cx="7584923" cy="681846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2B81BC2E-5386-8A31-E676-41AB371BDFFE}"/>
              </a:ext>
            </a:extLst>
          </p:cNvPr>
          <p:cNvSpPr txBox="1"/>
          <p:nvPr/>
        </p:nvSpPr>
        <p:spPr>
          <a:xfrm>
            <a:off x="5824534" y="1656576"/>
            <a:ext cx="63674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9600" dirty="0">
                <a:latin typeface="Montserrat Black" panose="00000A00000000000000" pitchFamily="2" charset="0"/>
              </a:rPr>
              <a:t>SALMOS</a:t>
            </a:r>
          </a:p>
          <a:p>
            <a:pPr algn="ctr"/>
            <a:r>
              <a:rPr lang="pt-BR" sz="9600" dirty="0">
                <a:latin typeface="Montserrat Black" panose="00000A00000000000000" pitchFamily="2" charset="0"/>
              </a:rPr>
              <a:t>46.1</a:t>
            </a:r>
            <a:endParaRPr lang="pt-BR" dirty="0">
              <a:latin typeface="Montserrat Black" panose="00000A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790A1AD-F42C-8A6C-4983-41E92857C810}"/>
              </a:ext>
            </a:extLst>
          </p:cNvPr>
          <p:cNvSpPr txBox="1"/>
          <p:nvPr/>
        </p:nvSpPr>
        <p:spPr>
          <a:xfrm>
            <a:off x="3432883" y="6622788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DE13576-5D1A-1C45-9203-F44949F7392A}"/>
              </a:ext>
            </a:extLst>
          </p:cNvPr>
          <p:cNvSpPr txBox="1"/>
          <p:nvPr/>
        </p:nvSpPr>
        <p:spPr>
          <a:xfrm>
            <a:off x="12661900" y="560634"/>
            <a:ext cx="1074452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BR" sz="4800" b="0" i="0" dirty="0">
                <a:solidFill>
                  <a:srgbClr val="121212"/>
                </a:solidFill>
                <a:effectLst/>
                <a:latin typeface="Montserrat SemiBold" panose="00000700000000000000" pitchFamily="2" charset="0"/>
              </a:rPr>
              <a:t>DEUS É O NOSSO REFÚGIO E FORTALEZA, SOCORRO BEM PRESENTE NAS TRIBULAÇÕES.</a:t>
            </a:r>
            <a:endParaRPr lang="pt-BR" sz="3600" b="0" i="0" dirty="0">
              <a:solidFill>
                <a:srgbClr val="121212"/>
              </a:solidFill>
              <a:effectLst/>
              <a:latin typeface="Montserrat SemiBold" panose="00000700000000000000" pitchFamily="2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24352C21-6C4E-897F-35B8-BF33D133CBA1}"/>
              </a:ext>
            </a:extLst>
          </p:cNvPr>
          <p:cNvSpPr txBox="1"/>
          <p:nvPr/>
        </p:nvSpPr>
        <p:spPr>
          <a:xfrm>
            <a:off x="15239307" y="3429000"/>
            <a:ext cx="741164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BR" sz="3600" b="0" i="0" baseline="30000" dirty="0">
                <a:solidFill>
                  <a:srgbClr val="777A7B"/>
                </a:solidFill>
                <a:effectLst/>
                <a:latin typeface="Montserrat SemiBold" panose="00000700000000000000" pitchFamily="2" charset="0"/>
              </a:rPr>
              <a:t>2</a:t>
            </a:r>
            <a:r>
              <a:rPr lang="pt-BR" sz="3600" b="0" i="0" dirty="0">
                <a:solidFill>
                  <a:srgbClr val="777A7B"/>
                </a:solidFill>
                <a:effectLst/>
                <a:latin typeface="Montserrat SemiBold" panose="00000700000000000000" pitchFamily="2" charset="0"/>
              </a:rPr>
              <a:t> </a:t>
            </a:r>
            <a:r>
              <a:rPr lang="pt-BR" sz="4800" b="0" i="0" dirty="0">
                <a:solidFill>
                  <a:srgbClr val="121212"/>
                </a:solidFill>
                <a:effectLst/>
                <a:latin typeface="Montserrat SemiBold" panose="00000700000000000000" pitchFamily="2" charset="0"/>
              </a:rPr>
              <a:t>PORTANTO, </a:t>
            </a:r>
          </a:p>
          <a:p>
            <a:pPr algn="l"/>
            <a:r>
              <a:rPr lang="pt-BR" sz="4800" b="0" i="0" dirty="0">
                <a:solidFill>
                  <a:srgbClr val="121212"/>
                </a:solidFill>
                <a:effectLst/>
                <a:latin typeface="Montserrat SemiBold" panose="00000700000000000000" pitchFamily="2" charset="0"/>
              </a:rPr>
              <a:t>NÃO TEMEREMOS.</a:t>
            </a:r>
            <a:endParaRPr lang="pt-BR" sz="3600" b="0" i="0" dirty="0">
              <a:solidFill>
                <a:srgbClr val="121212"/>
              </a:solidFill>
              <a:effectLst/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9892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F2682-1619-F4C7-7F73-8B8E7275C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B07D8260-4B8C-8C96-12DD-D141730317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pic>
        <p:nvPicPr>
          <p:cNvPr id="4" name="Imagem 3" descr="Diagrama&#10;&#10;Descrição gerada automaticamente">
            <a:extLst>
              <a:ext uri="{FF2B5EF4-FFF2-40B4-BE49-F238E27FC236}">
                <a16:creationId xmlns:a16="http://schemas.microsoft.com/office/drawing/2014/main" id="{1F51BD01-18CC-01A1-4871-D2F2C3B5A3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47" t="6390" r="13408" b="32682"/>
          <a:stretch/>
        </p:blipFill>
        <p:spPr>
          <a:xfrm>
            <a:off x="3700243" y="3038739"/>
            <a:ext cx="4248582" cy="3819261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2AF5C729-CD56-EAFE-CF86-226BC9C23C30}"/>
              </a:ext>
            </a:extLst>
          </p:cNvPr>
          <p:cNvSpPr txBox="1"/>
          <p:nvPr/>
        </p:nvSpPr>
        <p:spPr>
          <a:xfrm>
            <a:off x="-6551031" y="1787883"/>
            <a:ext cx="63674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9600" dirty="0">
                <a:latin typeface="Montserrat Black" panose="00000A00000000000000" pitchFamily="2" charset="0"/>
              </a:rPr>
              <a:t>SALMOS</a:t>
            </a:r>
          </a:p>
          <a:p>
            <a:pPr algn="ctr"/>
            <a:r>
              <a:rPr lang="pt-BR" sz="9600" dirty="0">
                <a:latin typeface="Montserrat Black" panose="00000A00000000000000" pitchFamily="2" charset="0"/>
              </a:rPr>
              <a:t>46.1</a:t>
            </a:r>
            <a:endParaRPr lang="pt-BR" dirty="0">
              <a:latin typeface="Montserrat Black" panose="00000A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E4D98CCA-A1A4-15D1-6696-971FDC3171BA}"/>
              </a:ext>
            </a:extLst>
          </p:cNvPr>
          <p:cNvSpPr txBox="1"/>
          <p:nvPr/>
        </p:nvSpPr>
        <p:spPr>
          <a:xfrm>
            <a:off x="0" y="6622788"/>
            <a:ext cx="12192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61D536D8-75D9-A77E-2FD7-7638F2D19FEB}"/>
              </a:ext>
            </a:extLst>
          </p:cNvPr>
          <p:cNvSpPr txBox="1"/>
          <p:nvPr/>
        </p:nvSpPr>
        <p:spPr>
          <a:xfrm>
            <a:off x="1447478" y="633721"/>
            <a:ext cx="1074452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BR" sz="4800" b="0" i="0" dirty="0">
                <a:solidFill>
                  <a:srgbClr val="121212"/>
                </a:solidFill>
                <a:effectLst/>
                <a:latin typeface="Montserrat SemiBold" panose="00000700000000000000" pitchFamily="2" charset="0"/>
              </a:rPr>
              <a:t>DEUS É O NOSSO REFÚGIO E FORTALEZA, SOCORRO BEM PRESENTE NAS TRIBULAÇÕES.</a:t>
            </a:r>
            <a:endParaRPr lang="pt-BR" sz="3600" b="0" i="0" dirty="0">
              <a:solidFill>
                <a:srgbClr val="121212"/>
              </a:solidFill>
              <a:effectLst/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9117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A7368C-97AE-70F5-F1E1-A5F7A3973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rquitetura, Viajar Por, Velho, Palácio">
            <a:extLst>
              <a:ext uri="{FF2B5EF4-FFF2-40B4-BE49-F238E27FC236}">
                <a16:creationId xmlns:a16="http://schemas.microsoft.com/office/drawing/2014/main" id="{274269EE-B034-4F9A-ED8F-E5277F8EB2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11"/>
          <a:stretch/>
        </p:blipFill>
        <p:spPr bwMode="auto">
          <a:xfrm>
            <a:off x="0" y="-609601"/>
            <a:ext cx="12235764" cy="7467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CDA8EF0F-178E-8B13-A723-36D7A1596D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5F00C979-1FF0-24C7-09EB-CDC753ACF5DE}"/>
              </a:ext>
            </a:extLst>
          </p:cNvPr>
          <p:cNvSpPr txBox="1"/>
          <p:nvPr/>
        </p:nvSpPr>
        <p:spPr>
          <a:xfrm>
            <a:off x="12795250" y="-406400"/>
            <a:ext cx="309245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latin typeface="Montserrat SemiBold" panose="00000700000000000000" pitchFamily="2" charset="0"/>
              </a:rPr>
              <a:t>Salmos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t-BR" sz="4000" dirty="0">
                <a:latin typeface="Montserrat SemiBold" panose="00000700000000000000" pitchFamily="2" charset="0"/>
              </a:rPr>
              <a:t>27.1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t-BR" sz="4000" dirty="0">
                <a:latin typeface="Montserrat SemiBold" panose="00000700000000000000" pitchFamily="2" charset="0"/>
              </a:rPr>
              <a:t>31.3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t-BR" sz="4000" dirty="0">
                <a:latin typeface="Montserrat SemiBold" panose="00000700000000000000" pitchFamily="2" charset="0"/>
              </a:rPr>
              <a:t>71.3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t-BR" sz="4000" dirty="0">
                <a:latin typeface="Montserrat SemiBold" panose="00000700000000000000" pitchFamily="2" charset="0"/>
              </a:rPr>
              <a:t>73.26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3944AE7-5AAD-CCEA-CA3A-BE3D57882643}"/>
              </a:ext>
            </a:extLst>
          </p:cNvPr>
          <p:cNvSpPr txBox="1"/>
          <p:nvPr/>
        </p:nvSpPr>
        <p:spPr>
          <a:xfrm>
            <a:off x="3432883" y="6622788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9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33684F27-44FB-B44C-D4B1-9513B6550607}"/>
              </a:ext>
            </a:extLst>
          </p:cNvPr>
          <p:cNvSpPr txBox="1"/>
          <p:nvPr/>
        </p:nvSpPr>
        <p:spPr>
          <a:xfrm rot="16200000">
            <a:off x="-1264462" y="2640588"/>
            <a:ext cx="277514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000" dirty="0">
                <a:solidFill>
                  <a:schemeClr val="bg1">
                    <a:lumMod val="95000"/>
                  </a:schemeClr>
                </a:solidFill>
                <a:latin typeface="Abadi Extra Light" panose="020B0204020104020204" pitchFamily="34" charset="0"/>
              </a:rPr>
              <a:t>Foto: www.pixabay.com</a:t>
            </a:r>
          </a:p>
        </p:txBody>
      </p:sp>
    </p:spTree>
    <p:extLst>
      <p:ext uri="{BB962C8B-B14F-4D97-AF65-F5344CB8AC3E}">
        <p14:creationId xmlns:p14="http://schemas.microsoft.com/office/powerpoint/2010/main" val="31221328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DA2CF6-4A6C-359F-73D3-6D1E5927C0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4A6FB26D-45EF-3203-F126-0F894E1677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pic>
        <p:nvPicPr>
          <p:cNvPr id="4" name="Imagem 3" descr="Diagrama&#10;&#10;Descrição gerada automaticamente">
            <a:extLst>
              <a:ext uri="{FF2B5EF4-FFF2-40B4-BE49-F238E27FC236}">
                <a16:creationId xmlns:a16="http://schemas.microsoft.com/office/drawing/2014/main" id="{C2F6EFFB-3CD5-356C-A6E4-CC73EC6205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47" t="6390" r="13408" b="32682"/>
          <a:stretch/>
        </p:blipFill>
        <p:spPr>
          <a:xfrm>
            <a:off x="-100886" y="19768"/>
            <a:ext cx="7584923" cy="681846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ACCCDF27-A251-1422-CD0E-BE84E2741733}"/>
              </a:ext>
            </a:extLst>
          </p:cNvPr>
          <p:cNvSpPr txBox="1"/>
          <p:nvPr/>
        </p:nvSpPr>
        <p:spPr>
          <a:xfrm>
            <a:off x="5824534" y="1656576"/>
            <a:ext cx="63674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9600" dirty="0">
                <a:latin typeface="Montserrat Black" panose="00000A00000000000000" pitchFamily="2" charset="0"/>
              </a:rPr>
              <a:t>SALMOS</a:t>
            </a:r>
          </a:p>
          <a:p>
            <a:pPr algn="ctr"/>
            <a:r>
              <a:rPr lang="pt-BR" sz="9600" dirty="0">
                <a:latin typeface="Montserrat Black" panose="00000A00000000000000" pitchFamily="2" charset="0"/>
              </a:rPr>
              <a:t>46</a:t>
            </a:r>
            <a:endParaRPr lang="pt-BR" dirty="0">
              <a:latin typeface="Montserrat Black" panose="00000A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7081BFE-3133-895E-5AA1-07792BC3CCBF}"/>
              </a:ext>
            </a:extLst>
          </p:cNvPr>
          <p:cNvSpPr txBox="1"/>
          <p:nvPr/>
        </p:nvSpPr>
        <p:spPr>
          <a:xfrm>
            <a:off x="3432883" y="6622788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EE11E7BB-75C6-B805-CB49-11786C25DBB6}"/>
              </a:ext>
            </a:extLst>
          </p:cNvPr>
          <p:cNvSpPr txBox="1"/>
          <p:nvPr/>
        </p:nvSpPr>
        <p:spPr>
          <a:xfrm>
            <a:off x="12661900" y="560634"/>
            <a:ext cx="1074452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BR" sz="3600" b="0" i="0" baseline="30000" dirty="0">
                <a:solidFill>
                  <a:srgbClr val="777A7B"/>
                </a:solidFill>
                <a:effectLst/>
                <a:latin typeface="Montserrat SemiBold" panose="00000700000000000000" pitchFamily="2" charset="0"/>
              </a:rPr>
              <a:t>1</a:t>
            </a:r>
            <a:r>
              <a:rPr lang="pt-BR" sz="3600" b="0" i="0" dirty="0">
                <a:solidFill>
                  <a:srgbClr val="777A7B"/>
                </a:solidFill>
                <a:effectLst/>
                <a:latin typeface="Montserrat SemiBold" panose="00000700000000000000" pitchFamily="2" charset="0"/>
              </a:rPr>
              <a:t> </a:t>
            </a:r>
            <a:r>
              <a:rPr lang="pt-BR" sz="4800" b="0" i="0" dirty="0">
                <a:solidFill>
                  <a:srgbClr val="121212"/>
                </a:solidFill>
                <a:effectLst/>
                <a:latin typeface="Montserrat SemiBold" panose="00000700000000000000" pitchFamily="2" charset="0"/>
              </a:rPr>
              <a:t>DEUS É O NOSSO REFÚGIO E FORTALEZA, SOCORRO BEM PRESENTE NAS TRIBULAÇÕES.</a:t>
            </a:r>
            <a:endParaRPr lang="pt-BR" sz="3600" b="0" i="0" dirty="0">
              <a:solidFill>
                <a:srgbClr val="121212"/>
              </a:solidFill>
              <a:effectLst/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5465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781130-B078-BFBC-3625-1002CED608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271E3F97-D1F7-C258-E332-F0DBFE0385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pic>
        <p:nvPicPr>
          <p:cNvPr id="4" name="Imagem 3" descr="Diagrama&#10;&#10;Descrição gerada automaticamente">
            <a:extLst>
              <a:ext uri="{FF2B5EF4-FFF2-40B4-BE49-F238E27FC236}">
                <a16:creationId xmlns:a16="http://schemas.microsoft.com/office/drawing/2014/main" id="{53F18117-13D4-BAAD-8D75-8AD39359D5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47" t="6390" r="13408" b="32682"/>
          <a:stretch/>
        </p:blipFill>
        <p:spPr>
          <a:xfrm>
            <a:off x="3816707" y="2740294"/>
            <a:ext cx="4558585" cy="4097938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5C527788-3C59-A7F1-B5F3-2B95E4D2353E}"/>
              </a:ext>
            </a:extLst>
          </p:cNvPr>
          <p:cNvSpPr txBox="1"/>
          <p:nvPr/>
        </p:nvSpPr>
        <p:spPr>
          <a:xfrm>
            <a:off x="-8966641" y="1519648"/>
            <a:ext cx="63674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9600" dirty="0">
                <a:latin typeface="Montserrat Black" panose="00000A00000000000000" pitchFamily="2" charset="0"/>
              </a:rPr>
              <a:t>SALMOS</a:t>
            </a:r>
          </a:p>
          <a:p>
            <a:pPr algn="ctr"/>
            <a:r>
              <a:rPr lang="pt-BR" sz="9600" dirty="0">
                <a:latin typeface="Montserrat Black" panose="00000A00000000000000" pitchFamily="2" charset="0"/>
              </a:rPr>
              <a:t>46</a:t>
            </a:r>
            <a:endParaRPr lang="pt-BR" dirty="0">
              <a:latin typeface="Montserrat Black" panose="00000A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C4E2D26-7355-C827-3EB2-7D557E89EC86}"/>
              </a:ext>
            </a:extLst>
          </p:cNvPr>
          <p:cNvSpPr txBox="1"/>
          <p:nvPr/>
        </p:nvSpPr>
        <p:spPr>
          <a:xfrm>
            <a:off x="2828048" y="6622788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8700F24A-471E-D632-760A-B71559DE8DD2}"/>
              </a:ext>
            </a:extLst>
          </p:cNvPr>
          <p:cNvSpPr txBox="1"/>
          <p:nvPr/>
        </p:nvSpPr>
        <p:spPr>
          <a:xfrm>
            <a:off x="1270000" y="623837"/>
            <a:ext cx="1074452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BR" sz="3600" b="0" i="0" baseline="30000" dirty="0">
                <a:solidFill>
                  <a:srgbClr val="777A7B"/>
                </a:solidFill>
                <a:effectLst/>
                <a:latin typeface="Montserrat SemiBold" panose="00000700000000000000" pitchFamily="2" charset="0"/>
              </a:rPr>
              <a:t>1</a:t>
            </a:r>
            <a:r>
              <a:rPr lang="pt-BR" sz="3600" b="0" i="0" dirty="0">
                <a:solidFill>
                  <a:srgbClr val="777A7B"/>
                </a:solidFill>
                <a:effectLst/>
                <a:latin typeface="Montserrat SemiBold" panose="00000700000000000000" pitchFamily="2" charset="0"/>
              </a:rPr>
              <a:t> </a:t>
            </a:r>
            <a:r>
              <a:rPr lang="pt-BR" sz="4800" b="0" i="0" dirty="0">
                <a:solidFill>
                  <a:srgbClr val="121212"/>
                </a:solidFill>
                <a:effectLst/>
                <a:latin typeface="Montserrat SemiBold" panose="00000700000000000000" pitchFamily="2" charset="0"/>
              </a:rPr>
              <a:t>DEUS É O NOSSO REFÚGIO E FORTALEZA, SOCORRO BEM PRESENTE NAS TRIBULAÇÕES.</a:t>
            </a:r>
            <a:endParaRPr lang="pt-BR" sz="3600" b="0" i="0" dirty="0">
              <a:solidFill>
                <a:srgbClr val="121212"/>
              </a:solidFill>
              <a:effectLst/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0024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68551D-58D7-BA94-DE9C-E3DC5FED65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Logotipo&#10;&#10;Descrição gerada automaticamente">
            <a:extLst>
              <a:ext uri="{FF2B5EF4-FFF2-40B4-BE49-F238E27FC236}">
                <a16:creationId xmlns:a16="http://schemas.microsoft.com/office/drawing/2014/main" id="{E71B0548-19DC-3100-C96D-09DF50BC26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8"/>
          <a:stretch/>
        </p:blipFill>
        <p:spPr>
          <a:xfrm>
            <a:off x="1804949" y="-57256"/>
            <a:ext cx="5265674" cy="6972512"/>
          </a:xfrm>
          <a:prstGeom prst="rect">
            <a:avLst/>
          </a:prstGeom>
        </p:spPr>
      </p:pic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293DB0CA-47F7-7289-5398-8E960B6D77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D0EF3905-7A50-B16A-F30C-9A99F0BA27AC}"/>
              </a:ext>
            </a:extLst>
          </p:cNvPr>
          <p:cNvSpPr txBox="1"/>
          <p:nvPr/>
        </p:nvSpPr>
        <p:spPr>
          <a:xfrm rot="16200000">
            <a:off x="-3160229" y="3370020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7013C109-E9D3-47B1-3883-E6E7CAD75396}"/>
              </a:ext>
            </a:extLst>
          </p:cNvPr>
          <p:cNvSpPr txBox="1"/>
          <p:nvPr/>
        </p:nvSpPr>
        <p:spPr>
          <a:xfrm>
            <a:off x="6115555" y="2367171"/>
            <a:ext cx="6367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600" dirty="0">
                <a:latin typeface="Montserrat Black" panose="00000A00000000000000" pitchFamily="2" charset="0"/>
              </a:rPr>
              <a:t>Martinho Lutero</a:t>
            </a:r>
            <a:endParaRPr lang="pt-BR" sz="1100" dirty="0">
              <a:latin typeface="Montserrat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50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4E61A7-73F5-F215-D68A-71BDDF1C7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Gráfico&#10;&#10;Descrição gerada automaticamente com confiança baixa">
            <a:extLst>
              <a:ext uri="{FF2B5EF4-FFF2-40B4-BE49-F238E27FC236}">
                <a16:creationId xmlns:a16="http://schemas.microsoft.com/office/drawing/2014/main" id="{A9679273-F20F-E84F-EC85-3DA36717EB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8"/>
          <a:stretch/>
        </p:blipFill>
        <p:spPr>
          <a:xfrm rot="5400000">
            <a:off x="2606007" y="-1192255"/>
            <a:ext cx="6979985" cy="9242509"/>
          </a:xfrm>
          <a:prstGeom prst="rect">
            <a:avLst/>
          </a:prstGeom>
        </p:spPr>
      </p:pic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821822D6-A5CE-6803-D7B3-7C656FBFF7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4BEFD094-AB81-E193-BEEF-35B72F501F9A}"/>
              </a:ext>
            </a:extLst>
          </p:cNvPr>
          <p:cNvSpPr txBox="1"/>
          <p:nvPr/>
        </p:nvSpPr>
        <p:spPr>
          <a:xfrm rot="16200000">
            <a:off x="-3160229" y="3370020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3C23D83D-D754-F488-EA03-333938775F7E}"/>
              </a:ext>
            </a:extLst>
          </p:cNvPr>
          <p:cNvSpPr txBox="1"/>
          <p:nvPr/>
        </p:nvSpPr>
        <p:spPr>
          <a:xfrm>
            <a:off x="1474744" y="44691"/>
            <a:ext cx="92425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600" dirty="0">
                <a:latin typeface="Montserrat Black" panose="00000A00000000000000" pitchFamily="2" charset="0"/>
              </a:rPr>
              <a:t>ALEMANHA</a:t>
            </a:r>
            <a:endParaRPr lang="pt-BR" sz="1100" dirty="0">
              <a:latin typeface="Montserrat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09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79D44-4B3F-3340-ED42-AF5CF53FA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Ícone&#10;&#10;Descrição gerada automaticamente">
            <a:extLst>
              <a:ext uri="{FF2B5EF4-FFF2-40B4-BE49-F238E27FC236}">
                <a16:creationId xmlns:a16="http://schemas.microsoft.com/office/drawing/2014/main" id="{0E3F2B88-BA67-EC7F-C897-44A0889E63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8"/>
          <a:stretch/>
        </p:blipFill>
        <p:spPr>
          <a:xfrm>
            <a:off x="1253613" y="-86219"/>
            <a:ext cx="5309419" cy="7030437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E8470330-2620-DA80-78A6-7CB473D54B64}"/>
              </a:ext>
            </a:extLst>
          </p:cNvPr>
          <p:cNvSpPr txBox="1"/>
          <p:nvPr/>
        </p:nvSpPr>
        <p:spPr>
          <a:xfrm rot="16200000">
            <a:off x="-4839368" y="3370020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D1377D13-FABF-AF2F-5E18-FC11349E90B4}"/>
              </a:ext>
            </a:extLst>
          </p:cNvPr>
          <p:cNvGrpSpPr/>
          <p:nvPr/>
        </p:nvGrpSpPr>
        <p:grpSpPr>
          <a:xfrm>
            <a:off x="7343846" y="209791"/>
            <a:ext cx="4292942" cy="3031890"/>
            <a:chOff x="7343846" y="209791"/>
            <a:chExt cx="4292942" cy="3031890"/>
          </a:xfrm>
        </p:grpSpPr>
        <p:pic>
          <p:nvPicPr>
            <p:cNvPr id="3074" name="Picture 2" descr="Bíblia Aberta">
              <a:extLst>
                <a:ext uri="{FF2B5EF4-FFF2-40B4-BE49-F238E27FC236}">
                  <a16:creationId xmlns:a16="http://schemas.microsoft.com/office/drawing/2014/main" id="{CDE872B8-1D38-DB1B-54B4-F892FF61FE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43846" y="209791"/>
              <a:ext cx="4292942" cy="3031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5" name="Agrupar 14">
              <a:extLst>
                <a:ext uri="{FF2B5EF4-FFF2-40B4-BE49-F238E27FC236}">
                  <a16:creationId xmlns:a16="http://schemas.microsoft.com/office/drawing/2014/main" id="{E107DB81-B5DC-9AAF-2583-3D5B7C93C2E0}"/>
                </a:ext>
              </a:extLst>
            </p:cNvPr>
            <p:cNvGrpSpPr/>
            <p:nvPr/>
          </p:nvGrpSpPr>
          <p:grpSpPr>
            <a:xfrm>
              <a:off x="8396295" y="434019"/>
              <a:ext cx="2205636" cy="2164480"/>
              <a:chOff x="8219880" y="374831"/>
              <a:chExt cx="2205636" cy="2164480"/>
            </a:xfrm>
          </p:grpSpPr>
          <p:cxnSp>
            <p:nvCxnSpPr>
              <p:cNvPr id="9" name="Conector reto 8">
                <a:extLst>
                  <a:ext uri="{FF2B5EF4-FFF2-40B4-BE49-F238E27FC236}">
                    <a16:creationId xmlns:a16="http://schemas.microsoft.com/office/drawing/2014/main" id="{9A6FF5B6-78A2-87CE-0EB3-0848E807649C}"/>
                  </a:ext>
                </a:extLst>
              </p:cNvPr>
              <p:cNvCxnSpPr/>
              <p:nvPr/>
            </p:nvCxnSpPr>
            <p:spPr>
              <a:xfrm flipH="1">
                <a:off x="8291916" y="374831"/>
                <a:ext cx="2133600" cy="2152409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ector reto 9">
                <a:extLst>
                  <a:ext uri="{FF2B5EF4-FFF2-40B4-BE49-F238E27FC236}">
                    <a16:creationId xmlns:a16="http://schemas.microsoft.com/office/drawing/2014/main" id="{1ED21E40-8E64-6EAD-5860-E0ADF2F235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19880" y="386902"/>
                <a:ext cx="2133600" cy="2152409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0" name="Imagem 19">
            <a:extLst>
              <a:ext uri="{FF2B5EF4-FFF2-40B4-BE49-F238E27FC236}">
                <a16:creationId xmlns:a16="http://schemas.microsoft.com/office/drawing/2014/main" id="{C3F541CF-DF36-4118-2143-E83CDF0FD0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8773" y="3253752"/>
            <a:ext cx="4709011" cy="2892513"/>
          </a:xfrm>
          <a:prstGeom prst="rect">
            <a:avLst/>
          </a:prstGeom>
        </p:spPr>
      </p:pic>
      <p:pic>
        <p:nvPicPr>
          <p:cNvPr id="21" name="Imagem 20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3213E735-4250-6911-7A21-0C43A72A6E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26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&#10;&#10;Descrição gerada automaticamente com confiança baixa">
            <a:extLst>
              <a:ext uri="{FF2B5EF4-FFF2-40B4-BE49-F238E27FC236}">
                <a16:creationId xmlns:a16="http://schemas.microsoft.com/office/drawing/2014/main" id="{A0423981-C609-0E40-0F0E-303811ADC9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457328" y="-56317"/>
            <a:ext cx="5279922" cy="6970633"/>
          </a:xfrm>
          <a:prstGeom prst="rect">
            <a:avLst/>
          </a:prstGeom>
        </p:spPr>
      </p:pic>
      <p:pic>
        <p:nvPicPr>
          <p:cNvPr id="8" name="Imagem 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A9D42715-8585-5F19-AF00-09955BB243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1D8E4D26-DAD3-30C8-E2BF-9E8175D1B4F3}"/>
              </a:ext>
            </a:extLst>
          </p:cNvPr>
          <p:cNvSpPr txBox="1"/>
          <p:nvPr/>
        </p:nvSpPr>
        <p:spPr>
          <a:xfrm rot="16200000">
            <a:off x="-3160229" y="3370020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16D05EA3-8DE9-39F9-819C-3B5F8A9AEE29}"/>
              </a:ext>
            </a:extLst>
          </p:cNvPr>
          <p:cNvSpPr txBox="1"/>
          <p:nvPr/>
        </p:nvSpPr>
        <p:spPr>
          <a:xfrm>
            <a:off x="6356864" y="3149599"/>
            <a:ext cx="52799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dirty="0">
                <a:latin typeface="Montserrat Black" panose="00000A00000000000000" pitchFamily="2" charset="0"/>
              </a:rPr>
              <a:t>REFORMA</a:t>
            </a:r>
          </a:p>
          <a:p>
            <a:pPr algn="ctr"/>
            <a:r>
              <a:rPr lang="pt-BR" sz="4800" dirty="0">
                <a:latin typeface="Montserrat Black" panose="00000A00000000000000" pitchFamily="2" charset="0"/>
              </a:rPr>
              <a:t>PROTESTANTE</a:t>
            </a:r>
            <a:endParaRPr lang="pt-BR" sz="900" dirty="0">
              <a:latin typeface="Montserrat Black" panose="00000A00000000000000" pitchFamily="2" charset="0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76B35DB-8581-D5EE-27D6-8E8A4157E3D0}"/>
              </a:ext>
            </a:extLst>
          </p:cNvPr>
          <p:cNvSpPr txBox="1"/>
          <p:nvPr/>
        </p:nvSpPr>
        <p:spPr>
          <a:xfrm>
            <a:off x="6356864" y="1963708"/>
            <a:ext cx="52799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dirty="0">
                <a:latin typeface="Montserrat Medium" panose="00000600000000000000" pitchFamily="2" charset="0"/>
              </a:rPr>
              <a:t>95 TESES</a:t>
            </a:r>
            <a:endParaRPr lang="pt-BR" sz="900" dirty="0">
              <a:latin typeface="Montserrat Medium" panose="00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03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D42F2D-1C24-71E4-5F45-68876B934E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Diagrama&#10;&#10;Descrição gerada automaticamente">
            <a:extLst>
              <a:ext uri="{FF2B5EF4-FFF2-40B4-BE49-F238E27FC236}">
                <a16:creationId xmlns:a16="http://schemas.microsoft.com/office/drawing/2014/main" id="{228C457A-653B-2C16-DFBA-FF8D4F6ED3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75"/>
          <a:stretch/>
        </p:blipFill>
        <p:spPr>
          <a:xfrm>
            <a:off x="-1" y="-865296"/>
            <a:ext cx="12192001" cy="7723296"/>
          </a:xfrm>
          <a:prstGeom prst="rect">
            <a:avLst/>
          </a:prstGeom>
        </p:spPr>
      </p:pic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6B718AC8-32AF-D3D6-3C9A-F5C039C627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BFA2A3CB-8C84-05E5-F180-79A7C96D1243}"/>
              </a:ext>
            </a:extLst>
          </p:cNvPr>
          <p:cNvSpPr txBox="1"/>
          <p:nvPr/>
        </p:nvSpPr>
        <p:spPr>
          <a:xfrm>
            <a:off x="2852153" y="6581775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</p:spTree>
    <p:extLst>
      <p:ext uri="{BB962C8B-B14F-4D97-AF65-F5344CB8AC3E}">
        <p14:creationId xmlns:p14="http://schemas.microsoft.com/office/powerpoint/2010/main" val="308697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2527</TotalTime>
  <Words>623</Words>
  <Application>Microsoft Office PowerPoint</Application>
  <PresentationFormat>Widescreen</PresentationFormat>
  <Paragraphs>69</Paragraphs>
  <Slides>12</Slides>
  <Notes>12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21" baseType="lpstr">
      <vt:lpstr>Abadi Extra Light</vt:lpstr>
      <vt:lpstr>Aptos</vt:lpstr>
      <vt:lpstr>Aptos Display</vt:lpstr>
      <vt:lpstr>Arial</vt:lpstr>
      <vt:lpstr>Bauhaus</vt:lpstr>
      <vt:lpstr>Montserrat Black</vt:lpstr>
      <vt:lpstr>Montserrat Medium</vt:lpstr>
      <vt:lpstr>Montserrat SemiBold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Marcia Barbutti</dc:creator>
  <cp:lastModifiedBy>Marcia Barbutti</cp:lastModifiedBy>
  <cp:revision>3</cp:revision>
  <dcterms:created xsi:type="dcterms:W3CDTF">2024-01-10T11:36:22Z</dcterms:created>
  <dcterms:modified xsi:type="dcterms:W3CDTF">2024-10-06T20:50:16Z</dcterms:modified>
</cp:coreProperties>
</file>