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91" r:id="rId3"/>
    <p:sldId id="270" r:id="rId4"/>
    <p:sldId id="271" r:id="rId5"/>
    <p:sldId id="280" r:id="rId6"/>
    <p:sldId id="296" r:id="rId7"/>
    <p:sldId id="275" r:id="rId8"/>
    <p:sldId id="276" r:id="rId9"/>
    <p:sldId id="277" r:id="rId10"/>
    <p:sldId id="273" r:id="rId11"/>
    <p:sldId id="279" r:id="rId12"/>
    <p:sldId id="290" r:id="rId13"/>
    <p:sldId id="282" r:id="rId14"/>
    <p:sldId id="292" r:id="rId15"/>
    <p:sldId id="294" r:id="rId16"/>
    <p:sldId id="295" r:id="rId17"/>
    <p:sldId id="278" r:id="rId18"/>
    <p:sldId id="297" r:id="rId19"/>
    <p:sldId id="293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5B"/>
    <a:srgbClr val="66952C"/>
    <a:srgbClr val="FFD0C1"/>
    <a:srgbClr val="85C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E97B5C-7225-4A83-9B41-201EFDB88081}" v="183" dt="2024-10-06T20:51:06.498"/>
    <p1510:client id="{F2A2E476-0715-4AA9-A5FB-ACB23C73E93A}" v="83" dt="2024-10-06T09:14:10.8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257" autoAdjust="0"/>
  </p:normalViewPr>
  <p:slideViewPr>
    <p:cSldViewPr snapToGrid="0">
      <p:cViewPr varScale="1">
        <p:scale>
          <a:sx n="92" d="100"/>
          <a:sy n="92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Barbutti" userId="48780ea52503997f" providerId="LiveId" clId="{4DE97B5C-7225-4A83-9B41-201EFDB88081}"/>
    <pc:docChg chg="undo custSel addSld delSld modSld">
      <pc:chgData name="Marcia Barbutti" userId="48780ea52503997f" providerId="LiveId" clId="{4DE97B5C-7225-4A83-9B41-201EFDB88081}" dt="2024-10-06T20:51:06.498" v="1308"/>
      <pc:docMkLst>
        <pc:docMk/>
      </pc:docMkLst>
      <pc:sldChg chg="addSp modSp add del mod modTransition modNotesTx">
        <pc:chgData name="Marcia Barbutti" userId="48780ea52503997f" providerId="LiveId" clId="{4DE97B5C-7225-4A83-9B41-201EFDB88081}" dt="2024-10-06T11:41:57.908" v="1127" actId="164"/>
        <pc:sldMkLst>
          <pc:docMk/>
          <pc:sldMk cId="3489886055" sldId="258"/>
        </pc:sldMkLst>
        <pc:spChg chg="add mod">
          <ac:chgData name="Marcia Barbutti" userId="48780ea52503997f" providerId="LiveId" clId="{4DE97B5C-7225-4A83-9B41-201EFDB88081}" dt="2024-10-06T11:41:57.908" v="1127" actId="164"/>
          <ac:spMkLst>
            <pc:docMk/>
            <pc:sldMk cId="3489886055" sldId="258"/>
            <ac:spMk id="5" creationId="{B9414E0D-74B1-0546-A579-589A0D036D76}"/>
          </ac:spMkLst>
        </pc:spChg>
        <pc:grpChg chg="add mod">
          <ac:chgData name="Marcia Barbutti" userId="48780ea52503997f" providerId="LiveId" clId="{4DE97B5C-7225-4A83-9B41-201EFDB88081}" dt="2024-10-06T11:41:57.908" v="1127" actId="164"/>
          <ac:grpSpMkLst>
            <pc:docMk/>
            <pc:sldMk cId="3489886055" sldId="258"/>
            <ac:grpSpMk id="6" creationId="{A7140F12-7CFB-77E9-5D92-B889596C9D7A}"/>
          </ac:grpSpMkLst>
        </pc:grpChg>
        <pc:picChg chg="add mod">
          <ac:chgData name="Marcia Barbutti" userId="48780ea52503997f" providerId="LiveId" clId="{4DE97B5C-7225-4A83-9B41-201EFDB88081}" dt="2024-10-06T11:41:57.908" v="1127" actId="164"/>
          <ac:picMkLst>
            <pc:docMk/>
            <pc:sldMk cId="3489886055" sldId="258"/>
            <ac:picMk id="4" creationId="{70EAE997-8927-3B50-3A88-428D8B1F84BF}"/>
          </ac:picMkLst>
        </pc:picChg>
      </pc:sldChg>
      <pc:sldChg chg="addSp delSp modSp mod modNotesTx">
        <pc:chgData name="Marcia Barbutti" userId="48780ea52503997f" providerId="LiveId" clId="{4DE97B5C-7225-4A83-9B41-201EFDB88081}" dt="2024-10-06T11:44:46.121" v="1148" actId="1076"/>
        <pc:sldMkLst>
          <pc:docMk/>
          <pc:sldMk cId="3122132838" sldId="270"/>
        </pc:sldMkLst>
        <pc:spChg chg="add mod">
          <ac:chgData name="Marcia Barbutti" userId="48780ea52503997f" providerId="LiveId" clId="{4DE97B5C-7225-4A83-9B41-201EFDB88081}" dt="2024-10-06T11:41:36.275" v="1125"/>
          <ac:spMkLst>
            <pc:docMk/>
            <pc:sldMk cId="3122132838" sldId="270"/>
            <ac:spMk id="3" creationId="{23944AE7-5AAD-CCEA-CA3A-BE3D57882643}"/>
          </ac:spMkLst>
        </pc:spChg>
        <pc:spChg chg="add mod">
          <ac:chgData name="Marcia Barbutti" userId="48780ea52503997f" providerId="LiveId" clId="{4DE97B5C-7225-4A83-9B41-201EFDB88081}" dt="2024-10-06T11:44:46.121" v="1148" actId="1076"/>
          <ac:spMkLst>
            <pc:docMk/>
            <pc:sldMk cId="3122132838" sldId="270"/>
            <ac:spMk id="4" creationId="{33684F27-44FB-B44C-D4B1-9513B6550607}"/>
          </ac:spMkLst>
        </pc:spChg>
        <pc:spChg chg="del">
          <ac:chgData name="Marcia Barbutti" userId="48780ea52503997f" providerId="LiveId" clId="{4DE97B5C-7225-4A83-9B41-201EFDB88081}" dt="2024-10-06T11:44:38.865" v="1147" actId="478"/>
          <ac:spMkLst>
            <pc:docMk/>
            <pc:sldMk cId="3122132838" sldId="270"/>
            <ac:spMk id="10" creationId="{EAC249ED-0373-8836-0157-99C6B473E316}"/>
          </ac:spMkLst>
        </pc:spChg>
        <pc:picChg chg="mod">
          <ac:chgData name="Marcia Barbutti" userId="48780ea52503997f" providerId="LiveId" clId="{4DE97B5C-7225-4A83-9B41-201EFDB88081}" dt="2024-10-06T11:44:32.171" v="1145" actId="1076"/>
          <ac:picMkLst>
            <pc:docMk/>
            <pc:sldMk cId="3122132838" sldId="270"/>
            <ac:picMk id="1026" creationId="{274269EE-B034-4F9A-ED8F-E5277F8EB21A}"/>
          </ac:picMkLst>
        </pc:picChg>
      </pc:sldChg>
      <pc:sldChg chg="addSp delSp modSp mod modNotesTx">
        <pc:chgData name="Marcia Barbutti" userId="48780ea52503997f" providerId="LiveId" clId="{4DE97B5C-7225-4A83-9B41-201EFDB88081}" dt="2024-10-06T11:45:05.722" v="1150"/>
        <pc:sldMkLst>
          <pc:docMk/>
          <pc:sldMk cId="1871573928" sldId="271"/>
        </pc:sldMkLst>
        <pc:spChg chg="add mod">
          <ac:chgData name="Marcia Barbutti" userId="48780ea52503997f" providerId="LiveId" clId="{4DE97B5C-7225-4A83-9B41-201EFDB88081}" dt="2024-10-06T11:41:40.314" v="1126"/>
          <ac:spMkLst>
            <pc:docMk/>
            <pc:sldMk cId="1871573928" sldId="271"/>
            <ac:spMk id="3" creationId="{E18E9AB6-159D-BACD-4FD3-336379CF5B8F}"/>
          </ac:spMkLst>
        </pc:spChg>
        <pc:spChg chg="add mod">
          <ac:chgData name="Marcia Barbutti" userId="48780ea52503997f" providerId="LiveId" clId="{4DE97B5C-7225-4A83-9B41-201EFDB88081}" dt="2024-10-06T11:45:05.722" v="1150"/>
          <ac:spMkLst>
            <pc:docMk/>
            <pc:sldMk cId="1871573928" sldId="271"/>
            <ac:spMk id="4" creationId="{1F1551F4-DB5C-DD0C-351C-8A846E4511B3}"/>
          </ac:spMkLst>
        </pc:spChg>
        <pc:spChg chg="del">
          <ac:chgData name="Marcia Barbutti" userId="48780ea52503997f" providerId="LiveId" clId="{4DE97B5C-7225-4A83-9B41-201EFDB88081}" dt="2024-10-06T11:45:00.288" v="1149" actId="478"/>
          <ac:spMkLst>
            <pc:docMk/>
            <pc:sldMk cId="1871573928" sldId="271"/>
            <ac:spMk id="10" creationId="{94B60E16-7EA9-AF60-ABEC-9AE1462A1257}"/>
          </ac:spMkLst>
        </pc:spChg>
      </pc:sldChg>
      <pc:sldChg chg="modAnim modNotesTx">
        <pc:chgData name="Marcia Barbutti" userId="48780ea52503997f" providerId="LiveId" clId="{4DE97B5C-7225-4A83-9B41-201EFDB88081}" dt="2024-10-06T11:33:45.688" v="506"/>
        <pc:sldMkLst>
          <pc:docMk/>
          <pc:sldMk cId="2711032872" sldId="273"/>
        </pc:sldMkLst>
      </pc:sldChg>
      <pc:sldChg chg="modSp mod modNotesTx">
        <pc:chgData name="Marcia Barbutti" userId="48780ea52503997f" providerId="LiveId" clId="{4DE97B5C-7225-4A83-9B41-201EFDB88081}" dt="2024-10-06T11:33:37.058" v="503"/>
        <pc:sldMkLst>
          <pc:docMk/>
          <pc:sldMk cId="2351501597" sldId="275"/>
        </pc:sldMkLst>
        <pc:picChg chg="mod">
          <ac:chgData name="Marcia Barbutti" userId="48780ea52503997f" providerId="LiveId" clId="{4DE97B5C-7225-4A83-9B41-201EFDB88081}" dt="2024-10-06T11:04:56.885" v="236" actId="1035"/>
          <ac:picMkLst>
            <pc:docMk/>
            <pc:sldMk cId="2351501597" sldId="275"/>
            <ac:picMk id="3" creationId="{E71B0548-19DC-3100-C96D-09DF50BC26FB}"/>
          </ac:picMkLst>
        </pc:picChg>
      </pc:sldChg>
      <pc:sldChg chg="modNotesTx">
        <pc:chgData name="Marcia Barbutti" userId="48780ea52503997f" providerId="LiveId" clId="{4DE97B5C-7225-4A83-9B41-201EFDB88081}" dt="2024-10-06T11:33:41.043" v="504"/>
        <pc:sldMkLst>
          <pc:docMk/>
          <pc:sldMk cId="347209059" sldId="276"/>
        </pc:sldMkLst>
      </pc:sldChg>
      <pc:sldChg chg="addSp delSp modSp mod modAnim modNotesTx">
        <pc:chgData name="Marcia Barbutti" userId="48780ea52503997f" providerId="LiveId" clId="{4DE97B5C-7225-4A83-9B41-201EFDB88081}" dt="2024-10-06T11:33:42.858" v="505"/>
        <pc:sldMkLst>
          <pc:docMk/>
          <pc:sldMk cId="914502613" sldId="277"/>
        </pc:sldMkLst>
        <pc:spChg chg="mod">
          <ac:chgData name="Marcia Barbutti" userId="48780ea52503997f" providerId="LiveId" clId="{4DE97B5C-7225-4A83-9B41-201EFDB88081}" dt="2024-10-06T11:22:23.498" v="476" actId="1076"/>
          <ac:spMkLst>
            <pc:docMk/>
            <pc:sldMk cId="914502613" sldId="277"/>
            <ac:spMk id="6" creationId="{E8470330-2620-DA80-78A6-7CB473D54B64}"/>
          </ac:spMkLst>
        </pc:spChg>
        <pc:spChg chg="mod">
          <ac:chgData name="Marcia Barbutti" userId="48780ea52503997f" providerId="LiveId" clId="{4DE97B5C-7225-4A83-9B41-201EFDB88081}" dt="2024-10-06T11:21:38.952" v="473" actId="165"/>
          <ac:spMkLst>
            <pc:docMk/>
            <pc:sldMk cId="914502613" sldId="277"/>
            <ac:spMk id="8" creationId="{79D239F2-B264-1169-AC60-D75D51C3DF7A}"/>
          </ac:spMkLst>
        </pc:spChg>
        <pc:spChg chg="mod">
          <ac:chgData name="Marcia Barbutti" userId="48780ea52503997f" providerId="LiveId" clId="{4DE97B5C-7225-4A83-9B41-201EFDB88081}" dt="2024-10-06T11:21:38.952" v="473" actId="165"/>
          <ac:spMkLst>
            <pc:docMk/>
            <pc:sldMk cId="914502613" sldId="277"/>
            <ac:spMk id="11" creationId="{AE2F4608-F485-6C48-872A-12990DF47564}"/>
          </ac:spMkLst>
        </pc:spChg>
        <pc:spChg chg="mod">
          <ac:chgData name="Marcia Barbutti" userId="48780ea52503997f" providerId="LiveId" clId="{4DE97B5C-7225-4A83-9B41-201EFDB88081}" dt="2024-10-06T11:21:38.952" v="473" actId="165"/>
          <ac:spMkLst>
            <pc:docMk/>
            <pc:sldMk cId="914502613" sldId="277"/>
            <ac:spMk id="13" creationId="{E88AF61B-361B-A1D3-7A21-505BC7455030}"/>
          </ac:spMkLst>
        </pc:spChg>
        <pc:spChg chg="mod">
          <ac:chgData name="Marcia Barbutti" userId="48780ea52503997f" providerId="LiveId" clId="{4DE97B5C-7225-4A83-9B41-201EFDB88081}" dt="2024-10-06T11:21:38.952" v="473" actId="165"/>
          <ac:spMkLst>
            <pc:docMk/>
            <pc:sldMk cId="914502613" sldId="277"/>
            <ac:spMk id="14" creationId="{FAA265CF-1995-B241-5F5F-3F1D5F7D3EFA}"/>
          </ac:spMkLst>
        </pc:spChg>
        <pc:spChg chg="add del mod topLvl">
          <ac:chgData name="Marcia Barbutti" userId="48780ea52503997f" providerId="LiveId" clId="{4DE97B5C-7225-4A83-9B41-201EFDB88081}" dt="2024-10-06T11:22:31.339" v="478" actId="478"/>
          <ac:spMkLst>
            <pc:docMk/>
            <pc:sldMk cId="914502613" sldId="277"/>
            <ac:spMk id="17" creationId="{58D20DA2-FBF5-2A2A-6145-FB7CDEB67950}"/>
          </ac:spMkLst>
        </pc:spChg>
        <pc:grpChg chg="add del mod topLvl">
          <ac:chgData name="Marcia Barbutti" userId="48780ea52503997f" providerId="LiveId" clId="{4DE97B5C-7225-4A83-9B41-201EFDB88081}" dt="2024-10-06T11:22:26.881" v="477" actId="478"/>
          <ac:grpSpMkLst>
            <pc:docMk/>
            <pc:sldMk cId="914502613" sldId="277"/>
            <ac:grpSpMk id="3" creationId="{FE0ED323-3B37-FB04-0632-6B0F5648A28E}"/>
          </ac:grpSpMkLst>
        </pc:grpChg>
        <pc:grpChg chg="mod">
          <ac:chgData name="Marcia Barbutti" userId="48780ea52503997f" providerId="LiveId" clId="{4DE97B5C-7225-4A83-9B41-201EFDB88081}" dt="2024-10-06T11:21:38.952" v="473" actId="165"/>
          <ac:grpSpMkLst>
            <pc:docMk/>
            <pc:sldMk cId="914502613" sldId="277"/>
            <ac:grpSpMk id="4" creationId="{EF78FE28-7CD5-9BA5-EB1C-F4D92BA5ECB8}"/>
          </ac:grpSpMkLst>
        </pc:grpChg>
        <pc:grpChg chg="add mod">
          <ac:chgData name="Marcia Barbutti" userId="48780ea52503997f" providerId="LiveId" clId="{4DE97B5C-7225-4A83-9B41-201EFDB88081}" dt="2024-10-06T11:05:39.711" v="241" actId="164"/>
          <ac:grpSpMkLst>
            <pc:docMk/>
            <pc:sldMk cId="914502613" sldId="277"/>
            <ac:grpSpMk id="15" creationId="{E107DB81-B5DC-9AAF-2583-3D5B7C93C2E0}"/>
          </ac:grpSpMkLst>
        </pc:grpChg>
        <pc:grpChg chg="add mod">
          <ac:chgData name="Marcia Barbutti" userId="48780ea52503997f" providerId="LiveId" clId="{4DE97B5C-7225-4A83-9B41-201EFDB88081}" dt="2024-10-06T11:05:39.711" v="241" actId="164"/>
          <ac:grpSpMkLst>
            <pc:docMk/>
            <pc:sldMk cId="914502613" sldId="277"/>
            <ac:grpSpMk id="16" creationId="{D1377D13-FABF-AF2F-5E18-FC11349E90B4}"/>
          </ac:grpSpMkLst>
        </pc:grpChg>
        <pc:grpChg chg="add del mod">
          <ac:chgData name="Marcia Barbutti" userId="48780ea52503997f" providerId="LiveId" clId="{4DE97B5C-7225-4A83-9B41-201EFDB88081}" dt="2024-10-06T11:21:38.952" v="473" actId="165"/>
          <ac:grpSpMkLst>
            <pc:docMk/>
            <pc:sldMk cId="914502613" sldId="277"/>
            <ac:grpSpMk id="18" creationId="{B9410F9D-3407-A94D-10C4-427677B84BBB}"/>
          </ac:grpSpMkLst>
        </pc:grpChg>
        <pc:picChg chg="del mod">
          <ac:chgData name="Marcia Barbutti" userId="48780ea52503997f" providerId="LiveId" clId="{4DE97B5C-7225-4A83-9B41-201EFDB88081}" dt="2024-10-06T11:22:48.233" v="485" actId="478"/>
          <ac:picMkLst>
            <pc:docMk/>
            <pc:sldMk cId="914502613" sldId="277"/>
            <ac:picMk id="2" creationId="{BD1B592B-60A6-8174-7DBF-242EA1776919}"/>
          </ac:picMkLst>
        </pc:picChg>
        <pc:picChg chg="mod">
          <ac:chgData name="Marcia Barbutti" userId="48780ea52503997f" providerId="LiveId" clId="{4DE97B5C-7225-4A83-9B41-201EFDB88081}" dt="2024-10-06T11:21:38.952" v="473" actId="165"/>
          <ac:picMkLst>
            <pc:docMk/>
            <pc:sldMk cId="914502613" sldId="277"/>
            <ac:picMk id="5" creationId="{3660993E-58EB-A12F-27AD-AED21C2E80B4}"/>
          </ac:picMkLst>
        </pc:picChg>
        <pc:picChg chg="mod">
          <ac:chgData name="Marcia Barbutti" userId="48780ea52503997f" providerId="LiveId" clId="{4DE97B5C-7225-4A83-9B41-201EFDB88081}" dt="2024-10-06T11:22:46.764" v="484" actId="1076"/>
          <ac:picMkLst>
            <pc:docMk/>
            <pc:sldMk cId="914502613" sldId="277"/>
            <ac:picMk id="7" creationId="{0E3F2B88-BA67-EC7F-C897-44A0889E6334}"/>
          </ac:picMkLst>
        </pc:picChg>
        <pc:picChg chg="mod">
          <ac:chgData name="Marcia Barbutti" userId="48780ea52503997f" providerId="LiveId" clId="{4DE97B5C-7225-4A83-9B41-201EFDB88081}" dt="2024-10-06T11:21:38.952" v="473" actId="165"/>
          <ac:picMkLst>
            <pc:docMk/>
            <pc:sldMk cId="914502613" sldId="277"/>
            <ac:picMk id="12" creationId="{C466B39E-29A5-2691-E1D7-F65481440144}"/>
          </ac:picMkLst>
        </pc:picChg>
        <pc:picChg chg="add mod">
          <ac:chgData name="Marcia Barbutti" userId="48780ea52503997f" providerId="LiveId" clId="{4DE97B5C-7225-4A83-9B41-201EFDB88081}" dt="2024-10-06T11:22:37.544" v="480" actId="1076"/>
          <ac:picMkLst>
            <pc:docMk/>
            <pc:sldMk cId="914502613" sldId="277"/>
            <ac:picMk id="20" creationId="{C3F541CF-DF36-4118-2143-E83CDF0FD010}"/>
          </ac:picMkLst>
        </pc:picChg>
        <pc:picChg chg="add mod">
          <ac:chgData name="Marcia Barbutti" userId="48780ea52503997f" providerId="LiveId" clId="{4DE97B5C-7225-4A83-9B41-201EFDB88081}" dt="2024-10-06T11:22:44.630" v="482"/>
          <ac:picMkLst>
            <pc:docMk/>
            <pc:sldMk cId="914502613" sldId="277"/>
            <ac:picMk id="21" creationId="{3213E735-4250-6911-7A21-0C43A72A6EC0}"/>
          </ac:picMkLst>
        </pc:picChg>
        <pc:picChg chg="mod">
          <ac:chgData name="Marcia Barbutti" userId="48780ea52503997f" providerId="LiveId" clId="{4DE97B5C-7225-4A83-9B41-201EFDB88081}" dt="2024-10-06T11:05:39.711" v="241" actId="164"/>
          <ac:picMkLst>
            <pc:docMk/>
            <pc:sldMk cId="914502613" sldId="277"/>
            <ac:picMk id="3074" creationId="{CDE872B8-1D38-DB1B-54B4-F892FF61FEAB}"/>
          </ac:picMkLst>
        </pc:picChg>
        <pc:cxnChg chg="mod">
          <ac:chgData name="Marcia Barbutti" userId="48780ea52503997f" providerId="LiveId" clId="{4DE97B5C-7225-4A83-9B41-201EFDB88081}" dt="2024-10-06T11:05:37.490" v="240" actId="1076"/>
          <ac:cxnSpMkLst>
            <pc:docMk/>
            <pc:sldMk cId="914502613" sldId="277"/>
            <ac:cxnSpMk id="9" creationId="{9A6FF5B6-78A2-87CE-0EB3-0848E807649C}"/>
          </ac:cxnSpMkLst>
        </pc:cxnChg>
        <pc:cxnChg chg="mod">
          <ac:chgData name="Marcia Barbutti" userId="48780ea52503997f" providerId="LiveId" clId="{4DE97B5C-7225-4A83-9B41-201EFDB88081}" dt="2024-10-06T11:06:50.135" v="245" actId="1076"/>
          <ac:cxnSpMkLst>
            <pc:docMk/>
            <pc:sldMk cId="914502613" sldId="277"/>
            <ac:cxnSpMk id="10" creationId="{1ED21E40-8E64-6EAD-5860-E0ADF2F235EB}"/>
          </ac:cxnSpMkLst>
        </pc:cxnChg>
      </pc:sldChg>
      <pc:sldChg chg="addSp delSp modSp mod modAnim modNotesTx">
        <pc:chgData name="Marcia Barbutti" userId="48780ea52503997f" providerId="LiveId" clId="{4DE97B5C-7225-4A83-9B41-201EFDB88081}" dt="2024-10-06T11:50:49.488" v="1293"/>
        <pc:sldMkLst>
          <pc:docMk/>
          <pc:sldMk cId="756889058" sldId="278"/>
        </pc:sldMkLst>
        <pc:spChg chg="add del">
          <ac:chgData name="Marcia Barbutti" userId="48780ea52503997f" providerId="LiveId" clId="{4DE97B5C-7225-4A83-9B41-201EFDB88081}" dt="2024-10-06T10:53:28.893" v="19" actId="11529"/>
          <ac:spMkLst>
            <pc:docMk/>
            <pc:sldMk cId="756889058" sldId="278"/>
            <ac:spMk id="4" creationId="{2788D562-324D-B1E7-4EA4-9A6331002130}"/>
          </ac:spMkLst>
        </pc:spChg>
        <pc:spChg chg="add mod">
          <ac:chgData name="Marcia Barbutti" userId="48780ea52503997f" providerId="LiveId" clId="{4DE97B5C-7225-4A83-9B41-201EFDB88081}" dt="2024-10-06T10:55:33.151" v="65" actId="164"/>
          <ac:spMkLst>
            <pc:docMk/>
            <pc:sldMk cId="756889058" sldId="278"/>
            <ac:spMk id="5" creationId="{492CEC97-B343-DF64-44BF-0C5F2518E655}"/>
          </ac:spMkLst>
        </pc:spChg>
        <pc:spChg chg="add mod">
          <ac:chgData name="Marcia Barbutti" userId="48780ea52503997f" providerId="LiveId" clId="{4DE97B5C-7225-4A83-9B41-201EFDB88081}" dt="2024-10-06T10:56:10.075" v="77" actId="164"/>
          <ac:spMkLst>
            <pc:docMk/>
            <pc:sldMk cId="756889058" sldId="278"/>
            <ac:spMk id="6" creationId="{A02D6C4C-BA9D-6223-5AB3-382F19F0D0D9}"/>
          </ac:spMkLst>
        </pc:spChg>
        <pc:spChg chg="add mod">
          <ac:chgData name="Marcia Barbutti" userId="48780ea52503997f" providerId="LiveId" clId="{4DE97B5C-7225-4A83-9B41-201EFDB88081}" dt="2024-10-06T10:56:45.658" v="100" actId="164"/>
          <ac:spMkLst>
            <pc:docMk/>
            <pc:sldMk cId="756889058" sldId="278"/>
            <ac:spMk id="7" creationId="{89641DC5-1D33-828B-F3F8-02AF8DCEA1EE}"/>
          </ac:spMkLst>
        </pc:spChg>
        <pc:spChg chg="add mod">
          <ac:chgData name="Marcia Barbutti" userId="48780ea52503997f" providerId="LiveId" clId="{4DE97B5C-7225-4A83-9B41-201EFDB88081}" dt="2024-10-06T10:58:35.627" v="138" actId="164"/>
          <ac:spMkLst>
            <pc:docMk/>
            <pc:sldMk cId="756889058" sldId="278"/>
            <ac:spMk id="8" creationId="{5A8E349C-2CB6-B0F0-28EF-797CA7789867}"/>
          </ac:spMkLst>
        </pc:spChg>
        <pc:spChg chg="add mod">
          <ac:chgData name="Marcia Barbutti" userId="48780ea52503997f" providerId="LiveId" clId="{4DE97B5C-7225-4A83-9B41-201EFDB88081}" dt="2024-10-06T10:58:04.723" v="128" actId="164"/>
          <ac:spMkLst>
            <pc:docMk/>
            <pc:sldMk cId="756889058" sldId="278"/>
            <ac:spMk id="9" creationId="{5CFFAFBD-232A-F833-D511-2467CE59A558}"/>
          </ac:spMkLst>
        </pc:spChg>
        <pc:spChg chg="add mod">
          <ac:chgData name="Marcia Barbutti" userId="48780ea52503997f" providerId="LiveId" clId="{4DE97B5C-7225-4A83-9B41-201EFDB88081}" dt="2024-10-06T10:55:36.650" v="66" actId="1036"/>
          <ac:spMkLst>
            <pc:docMk/>
            <pc:sldMk cId="756889058" sldId="278"/>
            <ac:spMk id="10" creationId="{644234FF-D426-4C49-FA77-249471DAA711}"/>
          </ac:spMkLst>
        </pc:spChg>
        <pc:spChg chg="add mod">
          <ac:chgData name="Marcia Barbutti" userId="48780ea52503997f" providerId="LiveId" clId="{4DE97B5C-7225-4A83-9B41-201EFDB88081}" dt="2024-10-06T10:56:10.075" v="77" actId="164"/>
          <ac:spMkLst>
            <pc:docMk/>
            <pc:sldMk cId="756889058" sldId="278"/>
            <ac:spMk id="12" creationId="{EF8E47C7-BCFC-23AD-A824-D98EF7F5D2AF}"/>
          </ac:spMkLst>
        </pc:spChg>
        <pc:spChg chg="add mod">
          <ac:chgData name="Marcia Barbutti" userId="48780ea52503997f" providerId="LiveId" clId="{4DE97B5C-7225-4A83-9B41-201EFDB88081}" dt="2024-10-06T10:56:45.658" v="100" actId="164"/>
          <ac:spMkLst>
            <pc:docMk/>
            <pc:sldMk cId="756889058" sldId="278"/>
            <ac:spMk id="14" creationId="{52F34947-A8F8-14F3-94B3-DCB0ABB4E33D}"/>
          </ac:spMkLst>
        </pc:spChg>
        <pc:spChg chg="add mod">
          <ac:chgData name="Marcia Barbutti" userId="48780ea52503997f" providerId="LiveId" clId="{4DE97B5C-7225-4A83-9B41-201EFDB88081}" dt="2024-10-06T10:58:04.723" v="128" actId="164"/>
          <ac:spMkLst>
            <pc:docMk/>
            <pc:sldMk cId="756889058" sldId="278"/>
            <ac:spMk id="16" creationId="{46C44EC3-B1AC-247E-2FBF-D3A6A720D2DD}"/>
          </ac:spMkLst>
        </pc:spChg>
        <pc:spChg chg="add mod">
          <ac:chgData name="Marcia Barbutti" userId="48780ea52503997f" providerId="LiveId" clId="{4DE97B5C-7225-4A83-9B41-201EFDB88081}" dt="2024-10-06T10:58:04.723" v="128" actId="164"/>
          <ac:spMkLst>
            <pc:docMk/>
            <pc:sldMk cId="756889058" sldId="278"/>
            <ac:spMk id="17" creationId="{E2F64032-24D3-4A7B-C79C-9AF7493F9C43}"/>
          </ac:spMkLst>
        </pc:spChg>
        <pc:spChg chg="add mod">
          <ac:chgData name="Marcia Barbutti" userId="48780ea52503997f" providerId="LiveId" clId="{4DE97B5C-7225-4A83-9B41-201EFDB88081}" dt="2024-10-06T10:57:30.250" v="117"/>
          <ac:spMkLst>
            <pc:docMk/>
            <pc:sldMk cId="756889058" sldId="278"/>
            <ac:spMk id="18" creationId="{830ADE33-EA0A-A243-D294-D920333D1151}"/>
          </ac:spMkLst>
        </pc:spChg>
        <pc:spChg chg="add mod">
          <ac:chgData name="Marcia Barbutti" userId="48780ea52503997f" providerId="LiveId" clId="{4DE97B5C-7225-4A83-9B41-201EFDB88081}" dt="2024-10-06T10:58:04.723" v="128" actId="164"/>
          <ac:spMkLst>
            <pc:docMk/>
            <pc:sldMk cId="756889058" sldId="278"/>
            <ac:spMk id="19" creationId="{2B618F9E-1601-5811-A9A1-D917E599A3D2}"/>
          </ac:spMkLst>
        </pc:spChg>
        <pc:spChg chg="add mod">
          <ac:chgData name="Marcia Barbutti" userId="48780ea52503997f" providerId="LiveId" clId="{4DE97B5C-7225-4A83-9B41-201EFDB88081}" dt="2024-10-06T10:58:35.627" v="138" actId="164"/>
          <ac:spMkLst>
            <pc:docMk/>
            <pc:sldMk cId="756889058" sldId="278"/>
            <ac:spMk id="21" creationId="{36FF5BBB-DA12-ECDE-7462-C5946A71B03F}"/>
          </ac:spMkLst>
        </pc:spChg>
        <pc:grpChg chg="add mod">
          <ac:chgData name="Marcia Barbutti" userId="48780ea52503997f" providerId="LiveId" clId="{4DE97B5C-7225-4A83-9B41-201EFDB88081}" dt="2024-10-06T11:50:27.721" v="1288" actId="1076"/>
          <ac:grpSpMkLst>
            <pc:docMk/>
            <pc:sldMk cId="756889058" sldId="278"/>
            <ac:grpSpMk id="11" creationId="{90D826C3-49E1-F772-8060-C9ECD90665EB}"/>
          </ac:grpSpMkLst>
        </pc:grpChg>
        <pc:grpChg chg="add mod">
          <ac:chgData name="Marcia Barbutti" userId="48780ea52503997f" providerId="LiveId" clId="{4DE97B5C-7225-4A83-9B41-201EFDB88081}" dt="2024-10-06T11:50:27.721" v="1288" actId="1076"/>
          <ac:grpSpMkLst>
            <pc:docMk/>
            <pc:sldMk cId="756889058" sldId="278"/>
            <ac:grpSpMk id="13" creationId="{DF71F643-7354-DA41-F0CD-40369FF788E6}"/>
          </ac:grpSpMkLst>
        </pc:grpChg>
        <pc:grpChg chg="add mod">
          <ac:chgData name="Marcia Barbutti" userId="48780ea52503997f" providerId="LiveId" clId="{4DE97B5C-7225-4A83-9B41-201EFDB88081}" dt="2024-10-06T11:50:27.721" v="1288" actId="1076"/>
          <ac:grpSpMkLst>
            <pc:docMk/>
            <pc:sldMk cId="756889058" sldId="278"/>
            <ac:grpSpMk id="15" creationId="{2D07E736-F28D-EC57-22D9-93ED6CABC0C3}"/>
          </ac:grpSpMkLst>
        </pc:grpChg>
        <pc:grpChg chg="add mod">
          <ac:chgData name="Marcia Barbutti" userId="48780ea52503997f" providerId="LiveId" clId="{4DE97B5C-7225-4A83-9B41-201EFDB88081}" dt="2024-10-06T11:50:27.721" v="1288" actId="1076"/>
          <ac:grpSpMkLst>
            <pc:docMk/>
            <pc:sldMk cId="756889058" sldId="278"/>
            <ac:grpSpMk id="20" creationId="{0B8DE3D4-43B1-C23D-8191-05A0376E042D}"/>
          </ac:grpSpMkLst>
        </pc:grpChg>
        <pc:grpChg chg="add mod">
          <ac:chgData name="Marcia Barbutti" userId="48780ea52503997f" providerId="LiveId" clId="{4DE97B5C-7225-4A83-9B41-201EFDB88081}" dt="2024-10-06T11:50:27.721" v="1288" actId="1076"/>
          <ac:grpSpMkLst>
            <pc:docMk/>
            <pc:sldMk cId="756889058" sldId="278"/>
            <ac:grpSpMk id="22" creationId="{BC49C348-B77C-EB11-065A-1D144B0B3898}"/>
          </ac:grpSpMkLst>
        </pc:grpChg>
        <pc:picChg chg="mod">
          <ac:chgData name="Marcia Barbutti" userId="48780ea52503997f" providerId="LiveId" clId="{4DE97B5C-7225-4A83-9B41-201EFDB88081}" dt="2024-10-06T11:50:27.721" v="1288" actId="1076"/>
          <ac:picMkLst>
            <pc:docMk/>
            <pc:sldMk cId="756889058" sldId="278"/>
            <ac:picMk id="3" creationId="{7ACE3E36-ABA9-A559-BD96-25420B144F8C}"/>
          </ac:picMkLst>
        </pc:picChg>
        <pc:picChg chg="add del mod">
          <ac:chgData name="Marcia Barbutti" userId="48780ea52503997f" providerId="LiveId" clId="{4DE97B5C-7225-4A83-9B41-201EFDB88081}" dt="2024-10-06T11:50:17.391" v="1287" actId="478"/>
          <ac:picMkLst>
            <pc:docMk/>
            <pc:sldMk cId="756889058" sldId="278"/>
            <ac:picMk id="23" creationId="{50EECB1E-9E6C-3FCD-56E0-661DC7C0B7FA}"/>
          </ac:picMkLst>
        </pc:picChg>
        <pc:picChg chg="add mod">
          <ac:chgData name="Marcia Barbutti" userId="48780ea52503997f" providerId="LiveId" clId="{4DE97B5C-7225-4A83-9B41-201EFDB88081}" dt="2024-10-06T11:50:49.488" v="1293"/>
          <ac:picMkLst>
            <pc:docMk/>
            <pc:sldMk cId="756889058" sldId="278"/>
            <ac:picMk id="24" creationId="{F9BD25E1-C503-7E23-4025-6CCA390E3AC3}"/>
          </ac:picMkLst>
        </pc:picChg>
      </pc:sldChg>
      <pc:sldChg chg="modNotesTx">
        <pc:chgData name="Marcia Barbutti" userId="48780ea52503997f" providerId="LiveId" clId="{4DE97B5C-7225-4A83-9B41-201EFDB88081}" dt="2024-10-06T11:33:47.205" v="507"/>
        <pc:sldMkLst>
          <pc:docMk/>
          <pc:sldMk cId="3086974884" sldId="279"/>
        </pc:sldMkLst>
      </pc:sldChg>
      <pc:sldChg chg="addSp delSp modSp mod modNotesTx">
        <pc:chgData name="Marcia Barbutti" userId="48780ea52503997f" providerId="LiveId" clId="{4DE97B5C-7225-4A83-9B41-201EFDB88081}" dt="2024-10-06T11:45:41.571" v="1154" actId="20577"/>
        <pc:sldMkLst>
          <pc:docMk/>
          <pc:sldMk cId="3488546526" sldId="280"/>
        </pc:sldMkLst>
        <pc:spChg chg="mod">
          <ac:chgData name="Marcia Barbutti" userId="48780ea52503997f" providerId="LiveId" clId="{4DE97B5C-7225-4A83-9B41-201EFDB88081}" dt="2024-10-06T11:45:41.571" v="1154" actId="20577"/>
          <ac:spMkLst>
            <pc:docMk/>
            <pc:sldMk cId="3488546526" sldId="280"/>
            <ac:spMk id="2" creationId="{ACCCDF27-A251-1422-CD0E-BE84E2741733}"/>
          </ac:spMkLst>
        </pc:spChg>
        <pc:spChg chg="add del">
          <ac:chgData name="Marcia Barbutti" userId="48780ea52503997f" providerId="LiveId" clId="{4DE97B5C-7225-4A83-9B41-201EFDB88081}" dt="2024-10-06T11:33:30.408" v="500" actId="22"/>
          <ac:spMkLst>
            <pc:docMk/>
            <pc:sldMk cId="3488546526" sldId="280"/>
            <ac:spMk id="10" creationId="{761212BF-E647-50BC-8085-240EDB0AA562}"/>
          </ac:spMkLst>
        </pc:spChg>
      </pc:sldChg>
      <pc:sldChg chg="del modNotesTx">
        <pc:chgData name="Marcia Barbutti" userId="48780ea52503997f" providerId="LiveId" clId="{4DE97B5C-7225-4A83-9B41-201EFDB88081}" dt="2024-10-06T11:45:56.839" v="1156" actId="47"/>
        <pc:sldMkLst>
          <pc:docMk/>
          <pc:sldMk cId="1232871096" sldId="281"/>
        </pc:sldMkLst>
      </pc:sldChg>
      <pc:sldChg chg="addSp delSp modSp mod modTransition modNotesTx">
        <pc:chgData name="Marcia Barbutti" userId="48780ea52503997f" providerId="LiveId" clId="{4DE97B5C-7225-4A83-9B41-201EFDB88081}" dt="2024-10-06T11:54:24.713" v="1305"/>
        <pc:sldMkLst>
          <pc:docMk/>
          <pc:sldMk cId="2289560656" sldId="282"/>
        </pc:sldMkLst>
        <pc:spChg chg="mod">
          <ac:chgData name="Marcia Barbutti" userId="48780ea52503997f" providerId="LiveId" clId="{4DE97B5C-7225-4A83-9B41-201EFDB88081}" dt="2024-10-06T11:52:15.123" v="1297" actId="164"/>
          <ac:spMkLst>
            <pc:docMk/>
            <pc:sldMk cId="2289560656" sldId="282"/>
            <ac:spMk id="3" creationId="{8A30F71F-27A5-FB64-4D0E-A203E8574F1C}"/>
          </ac:spMkLst>
        </pc:spChg>
        <pc:spChg chg="mod">
          <ac:chgData name="Marcia Barbutti" userId="48780ea52503997f" providerId="LiveId" clId="{4DE97B5C-7225-4A83-9B41-201EFDB88081}" dt="2024-10-06T11:34:08.966" v="511" actId="2711"/>
          <ac:spMkLst>
            <pc:docMk/>
            <pc:sldMk cId="2289560656" sldId="282"/>
            <ac:spMk id="4" creationId="{717B750F-72CF-7FC2-5C4C-A15E8ABD37AC}"/>
          </ac:spMkLst>
        </pc:spChg>
        <pc:spChg chg="del mod">
          <ac:chgData name="Marcia Barbutti" userId="48780ea52503997f" providerId="LiveId" clId="{4DE97B5C-7225-4A83-9B41-201EFDB88081}" dt="2024-10-06T11:49:44.573" v="1283" actId="478"/>
          <ac:spMkLst>
            <pc:docMk/>
            <pc:sldMk cId="2289560656" sldId="282"/>
            <ac:spMk id="5" creationId="{C02AEE65-1ADE-3A90-8740-DD58091D63DD}"/>
          </ac:spMkLst>
        </pc:spChg>
        <pc:spChg chg="mod">
          <ac:chgData name="Marcia Barbutti" userId="48780ea52503997f" providerId="LiveId" clId="{4DE97B5C-7225-4A83-9B41-201EFDB88081}" dt="2024-10-06T11:52:15.123" v="1297" actId="164"/>
          <ac:spMkLst>
            <pc:docMk/>
            <pc:sldMk cId="2289560656" sldId="282"/>
            <ac:spMk id="6" creationId="{03BBB9B2-F45D-D315-06B6-1138F0447B2A}"/>
          </ac:spMkLst>
        </pc:spChg>
        <pc:grpChg chg="add mod">
          <ac:chgData name="Marcia Barbutti" userId="48780ea52503997f" providerId="LiveId" clId="{4DE97B5C-7225-4A83-9B41-201EFDB88081}" dt="2024-10-06T11:52:15.123" v="1297" actId="164"/>
          <ac:grpSpMkLst>
            <pc:docMk/>
            <pc:sldMk cId="2289560656" sldId="282"/>
            <ac:grpSpMk id="7" creationId="{15DF1108-FDE4-D7FE-5718-AAB2CC68037B}"/>
          </ac:grpSpMkLst>
        </pc:grpChg>
        <pc:picChg chg="add mod">
          <ac:chgData name="Marcia Barbutti" userId="48780ea52503997f" providerId="LiveId" clId="{4DE97B5C-7225-4A83-9B41-201EFDB88081}" dt="2024-10-06T11:52:15.123" v="1297" actId="164"/>
          <ac:picMkLst>
            <pc:docMk/>
            <pc:sldMk cId="2289560656" sldId="282"/>
            <ac:picMk id="2" creationId="{9CA9DA23-85E1-FE58-06B0-EA2AEF9DFC82}"/>
          </ac:picMkLst>
        </pc:picChg>
        <pc:picChg chg="mod">
          <ac:chgData name="Marcia Barbutti" userId="48780ea52503997f" providerId="LiveId" clId="{4DE97B5C-7225-4A83-9B41-201EFDB88081}" dt="2024-10-06T11:52:15.123" v="1297" actId="164"/>
          <ac:picMkLst>
            <pc:docMk/>
            <pc:sldMk cId="2289560656" sldId="282"/>
            <ac:picMk id="2050" creationId="{9E1D8CBF-46F9-7891-009C-F26FD5D8685C}"/>
          </ac:picMkLst>
        </pc:picChg>
      </pc:sldChg>
      <pc:sldChg chg="del">
        <pc:chgData name="Marcia Barbutti" userId="48780ea52503997f" providerId="LiveId" clId="{4DE97B5C-7225-4A83-9B41-201EFDB88081}" dt="2024-10-06T11:36:54.427" v="720" actId="47"/>
        <pc:sldMkLst>
          <pc:docMk/>
          <pc:sldMk cId="3234084038" sldId="283"/>
        </pc:sldMkLst>
      </pc:sldChg>
      <pc:sldChg chg="del">
        <pc:chgData name="Marcia Barbutti" userId="48780ea52503997f" providerId="LiveId" clId="{4DE97B5C-7225-4A83-9B41-201EFDB88081}" dt="2024-10-06T11:38:41.710" v="1110" actId="47"/>
        <pc:sldMkLst>
          <pc:docMk/>
          <pc:sldMk cId="2122016584" sldId="284"/>
        </pc:sldMkLst>
      </pc:sldChg>
      <pc:sldChg chg="del">
        <pc:chgData name="Marcia Barbutti" userId="48780ea52503997f" providerId="LiveId" clId="{4DE97B5C-7225-4A83-9B41-201EFDB88081}" dt="2024-10-06T11:38:43.916" v="1111" actId="47"/>
        <pc:sldMkLst>
          <pc:docMk/>
          <pc:sldMk cId="3857595798" sldId="285"/>
        </pc:sldMkLst>
      </pc:sldChg>
      <pc:sldChg chg="addSp delSp modSp add del mod setBg modNotesTx">
        <pc:chgData name="Marcia Barbutti" userId="48780ea52503997f" providerId="LiveId" clId="{4DE97B5C-7225-4A83-9B41-201EFDB88081}" dt="2024-10-06T20:51:03.736" v="1306" actId="47"/>
        <pc:sldMkLst>
          <pc:docMk/>
          <pc:sldMk cId="3246143877" sldId="287"/>
        </pc:sldMkLst>
        <pc:spChg chg="mod">
          <ac:chgData name="Marcia Barbutti" userId="48780ea52503997f" providerId="LiveId" clId="{4DE97B5C-7225-4A83-9B41-201EFDB88081}" dt="2024-10-06T11:03:15.925" v="161" actId="6549"/>
          <ac:spMkLst>
            <pc:docMk/>
            <pc:sldMk cId="3246143877" sldId="287"/>
            <ac:spMk id="2" creationId="{CFDD8861-F566-CDF8-7B9A-56DC52BD54AB}"/>
          </ac:spMkLst>
        </pc:spChg>
        <pc:spChg chg="add mod">
          <ac:chgData name="Marcia Barbutti" userId="48780ea52503997f" providerId="LiveId" clId="{4DE97B5C-7225-4A83-9B41-201EFDB88081}" dt="2024-10-06T10:52:37.280" v="13" actId="403"/>
          <ac:spMkLst>
            <pc:docMk/>
            <pc:sldMk cId="3246143877" sldId="287"/>
            <ac:spMk id="5" creationId="{55D9574E-23AA-B2C6-5367-0C0A22C3D6FF}"/>
          </ac:spMkLst>
        </pc:spChg>
        <pc:spChg chg="del">
          <ac:chgData name="Marcia Barbutti" userId="48780ea52503997f" providerId="LiveId" clId="{4DE97B5C-7225-4A83-9B41-201EFDB88081}" dt="2024-10-06T10:51:59.730" v="4" actId="478"/>
          <ac:spMkLst>
            <pc:docMk/>
            <pc:sldMk cId="3246143877" sldId="287"/>
            <ac:spMk id="6" creationId="{70F489E8-0AF5-76FE-6810-66735B70851D}"/>
          </ac:spMkLst>
        </pc:spChg>
        <pc:spChg chg="del">
          <ac:chgData name="Marcia Barbutti" userId="48780ea52503997f" providerId="LiveId" clId="{4DE97B5C-7225-4A83-9B41-201EFDB88081}" dt="2024-10-06T10:51:58.376" v="3" actId="478"/>
          <ac:spMkLst>
            <pc:docMk/>
            <pc:sldMk cId="3246143877" sldId="287"/>
            <ac:spMk id="8" creationId="{CD2ABCA3-6748-BEB5-6AA8-79504A750B10}"/>
          </ac:spMkLst>
        </pc:spChg>
        <pc:spChg chg="del mod">
          <ac:chgData name="Marcia Barbutti" userId="48780ea52503997f" providerId="LiveId" clId="{4DE97B5C-7225-4A83-9B41-201EFDB88081}" dt="2024-10-06T10:51:55.969" v="2" actId="478"/>
          <ac:spMkLst>
            <pc:docMk/>
            <pc:sldMk cId="3246143877" sldId="287"/>
            <ac:spMk id="9" creationId="{0901520D-79CF-E3AE-9941-E92B177C9C13}"/>
          </ac:spMkLst>
        </pc:spChg>
        <pc:spChg chg="add del mod">
          <ac:chgData name="Marcia Barbutti" userId="48780ea52503997f" providerId="LiveId" clId="{4DE97B5C-7225-4A83-9B41-201EFDB88081}" dt="2024-10-06T10:52:22.047" v="10" actId="478"/>
          <ac:spMkLst>
            <pc:docMk/>
            <pc:sldMk cId="3246143877" sldId="287"/>
            <ac:spMk id="10" creationId="{5461A499-1AFD-862E-41A8-804EFF089F12}"/>
          </ac:spMkLst>
        </pc:spChg>
      </pc:sldChg>
      <pc:sldChg chg="add del">
        <pc:chgData name="Marcia Barbutti" userId="48780ea52503997f" providerId="LiveId" clId="{4DE97B5C-7225-4A83-9B41-201EFDB88081}" dt="2024-10-06T10:53:00.336" v="16" actId="47"/>
        <pc:sldMkLst>
          <pc:docMk/>
          <pc:sldMk cId="50924380" sldId="288"/>
        </pc:sldMkLst>
      </pc:sldChg>
      <pc:sldChg chg="add del setBg">
        <pc:chgData name="Marcia Barbutti" userId="48780ea52503997f" providerId="LiveId" clId="{4DE97B5C-7225-4A83-9B41-201EFDB88081}" dt="2024-10-06T11:03:25.138" v="163" actId="47"/>
        <pc:sldMkLst>
          <pc:docMk/>
          <pc:sldMk cId="82146550" sldId="288"/>
        </pc:sldMkLst>
      </pc:sldChg>
      <pc:sldChg chg="del">
        <pc:chgData name="Marcia Barbutti" userId="48780ea52503997f" providerId="LiveId" clId="{4DE97B5C-7225-4A83-9B41-201EFDB88081}" dt="2024-10-06T10:52:24.977" v="11" actId="47"/>
        <pc:sldMkLst>
          <pc:docMk/>
          <pc:sldMk cId="1994459237" sldId="288"/>
        </pc:sldMkLst>
      </pc:sldChg>
      <pc:sldChg chg="modSp add del mod modNotesTx">
        <pc:chgData name="Marcia Barbutti" userId="48780ea52503997f" providerId="LiveId" clId="{4DE97B5C-7225-4A83-9B41-201EFDB88081}" dt="2024-10-06T20:51:04.606" v="1307" actId="47"/>
        <pc:sldMkLst>
          <pc:docMk/>
          <pc:sldMk cId="3265865135" sldId="289"/>
        </pc:sldMkLst>
        <pc:spChg chg="mod">
          <ac:chgData name="Marcia Barbutti" userId="48780ea52503997f" providerId="LiveId" clId="{4DE97B5C-7225-4A83-9B41-201EFDB88081}" dt="2024-10-06T11:03:50.727" v="231" actId="1076"/>
          <ac:spMkLst>
            <pc:docMk/>
            <pc:sldMk cId="3265865135" sldId="289"/>
            <ac:spMk id="2" creationId="{A036A563-7E27-3937-FA37-CA93E496CC0D}"/>
          </ac:spMkLst>
        </pc:spChg>
        <pc:spChg chg="mod">
          <ac:chgData name="Marcia Barbutti" userId="48780ea52503997f" providerId="LiveId" clId="{4DE97B5C-7225-4A83-9B41-201EFDB88081}" dt="2024-10-06T11:03:47.863" v="230" actId="1038"/>
          <ac:spMkLst>
            <pc:docMk/>
            <pc:sldMk cId="3265865135" sldId="289"/>
            <ac:spMk id="5" creationId="{B782C255-448E-1A36-E8B5-28C4B8081232}"/>
          </ac:spMkLst>
        </pc:spChg>
        <pc:picChg chg="mod">
          <ac:chgData name="Marcia Barbutti" userId="48780ea52503997f" providerId="LiveId" clId="{4DE97B5C-7225-4A83-9B41-201EFDB88081}" dt="2024-10-06T11:03:40.028" v="164" actId="14100"/>
          <ac:picMkLst>
            <pc:docMk/>
            <pc:sldMk cId="3265865135" sldId="289"/>
            <ac:picMk id="4" creationId="{255C0E55-6006-DAFF-2046-752FE9D7D720}"/>
          </ac:picMkLst>
        </pc:picChg>
      </pc:sldChg>
      <pc:sldChg chg="addSp delSp modSp add mod modAnim modNotesTx">
        <pc:chgData name="Marcia Barbutti" userId="48780ea52503997f" providerId="LiveId" clId="{4DE97B5C-7225-4A83-9B41-201EFDB88081}" dt="2024-10-06T11:33:48.580" v="508"/>
        <pc:sldMkLst>
          <pc:docMk/>
          <pc:sldMk cId="151534150" sldId="290"/>
        </pc:sldMkLst>
        <pc:spChg chg="mod">
          <ac:chgData name="Marcia Barbutti" userId="48780ea52503997f" providerId="LiveId" clId="{4DE97B5C-7225-4A83-9B41-201EFDB88081}" dt="2024-10-06T11:17:18.924" v="395" actId="122"/>
          <ac:spMkLst>
            <pc:docMk/>
            <pc:sldMk cId="151534150" sldId="290"/>
            <ac:spMk id="6" creationId="{754995E2-A0CF-B9CE-F4D9-F6510FE693B2}"/>
          </ac:spMkLst>
        </pc:spChg>
        <pc:spChg chg="add mod ord">
          <ac:chgData name="Marcia Barbutti" userId="48780ea52503997f" providerId="LiveId" clId="{4DE97B5C-7225-4A83-9B41-201EFDB88081}" dt="2024-10-06T11:17:04.511" v="392" actId="1076"/>
          <ac:spMkLst>
            <pc:docMk/>
            <pc:sldMk cId="151534150" sldId="290"/>
            <ac:spMk id="7" creationId="{9F2999E8-C66E-3F23-8048-CE7BCEE257A6}"/>
          </ac:spMkLst>
        </pc:spChg>
        <pc:picChg chg="add mod ord modCrop">
          <ac:chgData name="Marcia Barbutti" userId="48780ea52503997f" providerId="LiveId" clId="{4DE97B5C-7225-4A83-9B41-201EFDB88081}" dt="2024-10-06T11:11:29.208" v="270" actId="167"/>
          <ac:picMkLst>
            <pc:docMk/>
            <pc:sldMk cId="151534150" sldId="290"/>
            <ac:picMk id="4" creationId="{38965494-C75C-9439-A3B4-59E753DF8C25}"/>
          </ac:picMkLst>
        </pc:picChg>
        <pc:picChg chg="del">
          <ac:chgData name="Marcia Barbutti" userId="48780ea52503997f" providerId="LiveId" clId="{4DE97B5C-7225-4A83-9B41-201EFDB88081}" dt="2024-10-06T11:08:00.503" v="255" actId="478"/>
          <ac:picMkLst>
            <pc:docMk/>
            <pc:sldMk cId="151534150" sldId="290"/>
            <ac:picMk id="5" creationId="{FF9DB425-9294-D9D6-EE80-A19B23577BB6}"/>
          </ac:picMkLst>
        </pc:picChg>
      </pc:sldChg>
      <pc:sldChg chg="addSp delSp modSp add mod modTransition modNotesTx">
        <pc:chgData name="Marcia Barbutti" userId="48780ea52503997f" providerId="LiveId" clId="{4DE97B5C-7225-4A83-9B41-201EFDB88081}" dt="2024-10-06T11:42:20.389" v="1130" actId="164"/>
        <pc:sldMkLst>
          <pc:docMk/>
          <pc:sldMk cId="1710526523" sldId="291"/>
        </pc:sldMkLst>
        <pc:spChg chg="mod">
          <ac:chgData name="Marcia Barbutti" userId="48780ea52503997f" providerId="LiveId" clId="{4DE97B5C-7225-4A83-9B41-201EFDB88081}" dt="2024-10-06T11:40:24.459" v="1118" actId="1076"/>
          <ac:spMkLst>
            <pc:docMk/>
            <pc:sldMk cId="1710526523" sldId="291"/>
            <ac:spMk id="2" creationId="{1E737C98-E342-B84D-F952-81AA4A1CF0AA}"/>
          </ac:spMkLst>
        </pc:spChg>
        <pc:spChg chg="add mod">
          <ac:chgData name="Marcia Barbutti" userId="48780ea52503997f" providerId="LiveId" clId="{4DE97B5C-7225-4A83-9B41-201EFDB88081}" dt="2024-10-06T11:42:20.389" v="1130" actId="164"/>
          <ac:spMkLst>
            <pc:docMk/>
            <pc:sldMk cId="1710526523" sldId="291"/>
            <ac:spMk id="7" creationId="{0CD28D9C-BAB6-0AC6-EA95-00F59B19819D}"/>
          </ac:spMkLst>
        </pc:spChg>
        <pc:grpChg chg="add mod">
          <ac:chgData name="Marcia Barbutti" userId="48780ea52503997f" providerId="LiveId" clId="{4DE97B5C-7225-4A83-9B41-201EFDB88081}" dt="2024-10-06T11:42:20.389" v="1130" actId="164"/>
          <ac:grpSpMkLst>
            <pc:docMk/>
            <pc:sldMk cId="1710526523" sldId="291"/>
            <ac:grpSpMk id="8" creationId="{12055936-8DA6-933C-C890-E4D8B84273D8}"/>
          </ac:grpSpMkLst>
        </pc:grpChg>
        <pc:picChg chg="add del mod">
          <ac:chgData name="Marcia Barbutti" userId="48780ea52503997f" providerId="LiveId" clId="{4DE97B5C-7225-4A83-9B41-201EFDB88081}" dt="2024-10-06T11:40:15.801" v="1116" actId="478"/>
          <ac:picMkLst>
            <pc:docMk/>
            <pc:sldMk cId="1710526523" sldId="291"/>
            <ac:picMk id="4" creationId="{3266A57B-294F-C57E-DAF7-6C71058326B0}"/>
          </ac:picMkLst>
        </pc:picChg>
        <pc:picChg chg="add mod">
          <ac:chgData name="Marcia Barbutti" userId="48780ea52503997f" providerId="LiveId" clId="{4DE97B5C-7225-4A83-9B41-201EFDB88081}" dt="2024-10-06T11:42:20.389" v="1130" actId="164"/>
          <ac:picMkLst>
            <pc:docMk/>
            <pc:sldMk cId="1710526523" sldId="291"/>
            <ac:picMk id="6" creationId="{53290E2F-FEB4-4497-E490-BCF5885D818C}"/>
          </ac:picMkLst>
        </pc:picChg>
        <pc:picChg chg="mod">
          <ac:chgData name="Marcia Barbutti" userId="48780ea52503997f" providerId="LiveId" clId="{4DE97B5C-7225-4A83-9B41-201EFDB88081}" dt="2024-10-06T11:18:13.985" v="400" actId="1076"/>
          <ac:picMkLst>
            <pc:docMk/>
            <pc:sldMk cId="1710526523" sldId="291"/>
            <ac:picMk id="11" creationId="{C5E82F9A-C755-E9C0-4D8D-DABC3FD9B76E}"/>
          </ac:picMkLst>
        </pc:picChg>
      </pc:sldChg>
      <pc:sldChg chg="addSp delSp modSp add mod modTransition">
        <pc:chgData name="Marcia Barbutti" userId="48780ea52503997f" providerId="LiveId" clId="{4DE97B5C-7225-4A83-9B41-201EFDB88081}" dt="2024-10-06T11:54:14.621" v="1304"/>
        <pc:sldMkLst>
          <pc:docMk/>
          <pc:sldMk cId="19210286" sldId="292"/>
        </pc:sldMkLst>
        <pc:spChg chg="add del mod">
          <ac:chgData name="Marcia Barbutti" userId="48780ea52503997f" providerId="LiveId" clId="{4DE97B5C-7225-4A83-9B41-201EFDB88081}" dt="2024-10-06T11:49:48.824" v="1284" actId="478"/>
          <ac:spMkLst>
            <pc:docMk/>
            <pc:sldMk cId="19210286" sldId="292"/>
            <ac:spMk id="2" creationId="{953CDC74-569E-2E20-4CA4-FB90138643A0}"/>
          </ac:spMkLst>
        </pc:spChg>
        <pc:spChg chg="del mod">
          <ac:chgData name="Marcia Barbutti" userId="48780ea52503997f" providerId="LiveId" clId="{4DE97B5C-7225-4A83-9B41-201EFDB88081}" dt="2024-10-06T11:37:55.708" v="832" actId="478"/>
          <ac:spMkLst>
            <pc:docMk/>
            <pc:sldMk cId="19210286" sldId="292"/>
            <ac:spMk id="3" creationId="{8768C4B9-F520-00A5-5158-47B693B91400}"/>
          </ac:spMkLst>
        </pc:spChg>
        <pc:spChg chg="add del mod">
          <ac:chgData name="Marcia Barbutti" userId="48780ea52503997f" providerId="LiveId" clId="{4DE97B5C-7225-4A83-9B41-201EFDB88081}" dt="2024-10-06T11:52:35.592" v="1299" actId="478"/>
          <ac:spMkLst>
            <pc:docMk/>
            <pc:sldMk cId="19210286" sldId="292"/>
            <ac:spMk id="4" creationId="{D8E89229-72C8-223D-2049-F5FF86BC7612}"/>
          </ac:spMkLst>
        </pc:spChg>
        <pc:spChg chg="mod">
          <ac:chgData name="Marcia Barbutti" userId="48780ea52503997f" providerId="LiveId" clId="{4DE97B5C-7225-4A83-9B41-201EFDB88081}" dt="2024-10-06T11:52:34.357" v="1298" actId="164"/>
          <ac:spMkLst>
            <pc:docMk/>
            <pc:sldMk cId="19210286" sldId="292"/>
            <ac:spMk id="5" creationId="{5417E96C-CBD0-2E5A-4CF3-292920F975A6}"/>
          </ac:spMkLst>
        </pc:spChg>
        <pc:spChg chg="mod">
          <ac:chgData name="Marcia Barbutti" userId="48780ea52503997f" providerId="LiveId" clId="{4DE97B5C-7225-4A83-9B41-201EFDB88081}" dt="2024-10-06T11:52:34.357" v="1298" actId="164"/>
          <ac:spMkLst>
            <pc:docMk/>
            <pc:sldMk cId="19210286" sldId="292"/>
            <ac:spMk id="6" creationId="{0A1F3242-D851-4384-90F8-319698783B6D}"/>
          </ac:spMkLst>
        </pc:spChg>
        <pc:grpChg chg="add mod">
          <ac:chgData name="Marcia Barbutti" userId="48780ea52503997f" providerId="LiveId" clId="{4DE97B5C-7225-4A83-9B41-201EFDB88081}" dt="2024-10-06T11:52:34.357" v="1298" actId="164"/>
          <ac:grpSpMkLst>
            <pc:docMk/>
            <pc:sldMk cId="19210286" sldId="292"/>
            <ac:grpSpMk id="8" creationId="{A995EE57-2094-7681-A550-A631EAF2FF7D}"/>
          </ac:grpSpMkLst>
        </pc:grpChg>
        <pc:picChg chg="add mod">
          <ac:chgData name="Marcia Barbutti" userId="48780ea52503997f" providerId="LiveId" clId="{4DE97B5C-7225-4A83-9B41-201EFDB88081}" dt="2024-10-06T11:52:34.357" v="1298" actId="164"/>
          <ac:picMkLst>
            <pc:docMk/>
            <pc:sldMk cId="19210286" sldId="292"/>
            <ac:picMk id="7" creationId="{C67F41E1-FBD1-E010-29E6-7A5A67F54A48}"/>
          </ac:picMkLst>
        </pc:picChg>
        <pc:picChg chg="mod">
          <ac:chgData name="Marcia Barbutti" userId="48780ea52503997f" providerId="LiveId" clId="{4DE97B5C-7225-4A83-9B41-201EFDB88081}" dt="2024-10-06T11:52:34.357" v="1298" actId="164"/>
          <ac:picMkLst>
            <pc:docMk/>
            <pc:sldMk cId="19210286" sldId="292"/>
            <ac:picMk id="2050" creationId="{059E937D-8B09-5E4C-57AD-7ACD00B8C573}"/>
          </ac:picMkLst>
        </pc:picChg>
      </pc:sldChg>
      <pc:sldChg chg="addSp delSp modSp add del mod">
        <pc:chgData name="Marcia Barbutti" userId="48780ea52503997f" providerId="LiveId" clId="{4DE97B5C-7225-4A83-9B41-201EFDB88081}" dt="2024-10-06T11:38:40.226" v="1109" actId="47"/>
        <pc:sldMkLst>
          <pc:docMk/>
          <pc:sldMk cId="663948106" sldId="293"/>
        </pc:sldMkLst>
        <pc:spChg chg="mod">
          <ac:chgData name="Marcia Barbutti" userId="48780ea52503997f" providerId="LiveId" clId="{4DE97B5C-7225-4A83-9B41-201EFDB88081}" dt="2024-10-06T11:37:35.847" v="831" actId="1037"/>
          <ac:spMkLst>
            <pc:docMk/>
            <pc:sldMk cId="663948106" sldId="293"/>
            <ac:spMk id="2" creationId="{A805F266-44EE-9A02-69E0-553BBDA95467}"/>
          </ac:spMkLst>
        </pc:spChg>
        <pc:spChg chg="del">
          <ac:chgData name="Marcia Barbutti" userId="48780ea52503997f" providerId="LiveId" clId="{4DE97B5C-7225-4A83-9B41-201EFDB88081}" dt="2024-10-06T11:35:49.005" v="633" actId="478"/>
          <ac:spMkLst>
            <pc:docMk/>
            <pc:sldMk cId="663948106" sldId="293"/>
            <ac:spMk id="3" creationId="{4C70E2C2-F8F6-86F6-2AF2-B103B4F7D9E7}"/>
          </ac:spMkLst>
        </pc:spChg>
        <pc:spChg chg="del mod">
          <ac:chgData name="Marcia Barbutti" userId="48780ea52503997f" providerId="LiveId" clId="{4DE97B5C-7225-4A83-9B41-201EFDB88081}" dt="2024-10-06T11:37:27.010" v="724" actId="478"/>
          <ac:spMkLst>
            <pc:docMk/>
            <pc:sldMk cId="663948106" sldId="293"/>
            <ac:spMk id="5" creationId="{32F42F69-CBC9-7068-85B5-DA4D4384D301}"/>
          </ac:spMkLst>
        </pc:spChg>
        <pc:spChg chg="add mod">
          <ac:chgData name="Marcia Barbutti" userId="48780ea52503997f" providerId="LiveId" clId="{4DE97B5C-7225-4A83-9B41-201EFDB88081}" dt="2024-10-06T11:37:35.847" v="831" actId="1037"/>
          <ac:spMkLst>
            <pc:docMk/>
            <pc:sldMk cId="663948106" sldId="293"/>
            <ac:spMk id="7" creationId="{87B7B4C3-7C72-187E-4A55-DBBEF9C3D0DC}"/>
          </ac:spMkLst>
        </pc:spChg>
      </pc:sldChg>
      <pc:sldChg chg="add">
        <pc:chgData name="Marcia Barbutti" userId="48780ea52503997f" providerId="LiveId" clId="{4DE97B5C-7225-4A83-9B41-201EFDB88081}" dt="2024-10-06T20:51:06.498" v="1308"/>
        <pc:sldMkLst>
          <pc:docMk/>
          <pc:sldMk cId="2956911786" sldId="293"/>
        </pc:sldMkLst>
      </pc:sldChg>
      <pc:sldChg chg="addSp delSp modSp add mod modTransition">
        <pc:chgData name="Marcia Barbutti" userId="48780ea52503997f" providerId="LiveId" clId="{4DE97B5C-7225-4A83-9B41-201EFDB88081}" dt="2024-10-06T11:54:14.621" v="1304"/>
        <pc:sldMkLst>
          <pc:docMk/>
          <pc:sldMk cId="4210538871" sldId="294"/>
        </pc:sldMkLst>
        <pc:spChg chg="mod">
          <ac:chgData name="Marcia Barbutti" userId="48780ea52503997f" providerId="LiveId" clId="{4DE97B5C-7225-4A83-9B41-201EFDB88081}" dt="2024-10-06T11:52:53.045" v="1301" actId="164"/>
          <ac:spMkLst>
            <pc:docMk/>
            <pc:sldMk cId="4210538871" sldId="294"/>
            <ac:spMk id="2" creationId="{A6B00BAB-6A57-9075-23C5-6A7AB939CB57}"/>
          </ac:spMkLst>
        </pc:spChg>
        <pc:spChg chg="add del mod">
          <ac:chgData name="Marcia Barbutti" userId="48780ea52503997f" providerId="LiveId" clId="{4DE97B5C-7225-4A83-9B41-201EFDB88081}" dt="2024-10-06T11:49:51.404" v="1285" actId="478"/>
          <ac:spMkLst>
            <pc:docMk/>
            <pc:sldMk cId="4210538871" sldId="294"/>
            <ac:spMk id="3" creationId="{DD51F19C-EEAA-FE6F-F8F4-98989962310A}"/>
          </ac:spMkLst>
        </pc:spChg>
        <pc:spChg chg="del">
          <ac:chgData name="Marcia Barbutti" userId="48780ea52503997f" providerId="LiveId" clId="{4DE97B5C-7225-4A83-9B41-201EFDB88081}" dt="2024-10-06T11:52:49.414" v="1300" actId="478"/>
          <ac:spMkLst>
            <pc:docMk/>
            <pc:sldMk cId="4210538871" sldId="294"/>
            <ac:spMk id="4" creationId="{BE9CAEA7-F175-9AFB-3E67-EF3A25AC3D91}"/>
          </ac:spMkLst>
        </pc:spChg>
        <pc:spChg chg="del mod">
          <ac:chgData name="Marcia Barbutti" userId="48780ea52503997f" providerId="LiveId" clId="{4DE97B5C-7225-4A83-9B41-201EFDB88081}" dt="2024-10-06T11:48:22.030" v="1279" actId="478"/>
          <ac:spMkLst>
            <pc:docMk/>
            <pc:sldMk cId="4210538871" sldId="294"/>
            <ac:spMk id="5" creationId="{EF1EF4DF-EE9F-AAD4-33EB-2D0065F22C24}"/>
          </ac:spMkLst>
        </pc:spChg>
        <pc:spChg chg="mod">
          <ac:chgData name="Marcia Barbutti" userId="48780ea52503997f" providerId="LiveId" clId="{4DE97B5C-7225-4A83-9B41-201EFDB88081}" dt="2024-10-06T11:52:53.045" v="1301" actId="164"/>
          <ac:spMkLst>
            <pc:docMk/>
            <pc:sldMk cId="4210538871" sldId="294"/>
            <ac:spMk id="6" creationId="{215FC55E-5443-EA8A-27AE-509A5B25269C}"/>
          </ac:spMkLst>
        </pc:spChg>
        <pc:grpChg chg="add mod">
          <ac:chgData name="Marcia Barbutti" userId="48780ea52503997f" providerId="LiveId" clId="{4DE97B5C-7225-4A83-9B41-201EFDB88081}" dt="2024-10-06T11:52:53.045" v="1301" actId="164"/>
          <ac:grpSpMkLst>
            <pc:docMk/>
            <pc:sldMk cId="4210538871" sldId="294"/>
            <ac:grpSpMk id="8" creationId="{88B393EE-1A3D-57CA-52C8-76C2D56CEC7A}"/>
          </ac:grpSpMkLst>
        </pc:grpChg>
        <pc:picChg chg="add mod">
          <ac:chgData name="Marcia Barbutti" userId="48780ea52503997f" providerId="LiveId" clId="{4DE97B5C-7225-4A83-9B41-201EFDB88081}" dt="2024-10-06T11:52:53.045" v="1301" actId="164"/>
          <ac:picMkLst>
            <pc:docMk/>
            <pc:sldMk cId="4210538871" sldId="294"/>
            <ac:picMk id="7" creationId="{DD9344E3-D19F-8111-D46A-94D866F10785}"/>
          </ac:picMkLst>
        </pc:picChg>
        <pc:picChg chg="mod">
          <ac:chgData name="Marcia Barbutti" userId="48780ea52503997f" providerId="LiveId" clId="{4DE97B5C-7225-4A83-9B41-201EFDB88081}" dt="2024-10-06T11:52:53.045" v="1301" actId="164"/>
          <ac:picMkLst>
            <pc:docMk/>
            <pc:sldMk cId="4210538871" sldId="294"/>
            <ac:picMk id="2050" creationId="{3B61171F-EE5F-6623-F608-1FE74A0E2B2C}"/>
          </ac:picMkLst>
        </pc:picChg>
      </pc:sldChg>
      <pc:sldChg chg="addSp delSp modSp add del mod modTransition">
        <pc:chgData name="Marcia Barbutti" userId="48780ea52503997f" providerId="LiveId" clId="{4DE97B5C-7225-4A83-9B41-201EFDB88081}" dt="2024-10-06T11:54:14.621" v="1304"/>
        <pc:sldMkLst>
          <pc:docMk/>
          <pc:sldMk cId="2276472755" sldId="295"/>
        </pc:sldMkLst>
        <pc:spChg chg="del mod">
          <ac:chgData name="Marcia Barbutti" userId="48780ea52503997f" providerId="LiveId" clId="{4DE97B5C-7225-4A83-9B41-201EFDB88081}" dt="2024-10-06T11:49:54.641" v="1286" actId="478"/>
          <ac:spMkLst>
            <pc:docMk/>
            <pc:sldMk cId="2276472755" sldId="295"/>
            <ac:spMk id="2" creationId="{5DE4EE81-2DC8-2423-BEF1-F67D2E2C31AB}"/>
          </ac:spMkLst>
        </pc:spChg>
        <pc:spChg chg="mod">
          <ac:chgData name="Marcia Barbutti" userId="48780ea52503997f" providerId="LiveId" clId="{4DE97B5C-7225-4A83-9B41-201EFDB88081}" dt="2024-10-06T11:52:59.207" v="1303" actId="164"/>
          <ac:spMkLst>
            <pc:docMk/>
            <pc:sldMk cId="2276472755" sldId="295"/>
            <ac:spMk id="3" creationId="{6AA49962-437D-8633-C523-3977BFE9504D}"/>
          </ac:spMkLst>
        </pc:spChg>
        <pc:spChg chg="del">
          <ac:chgData name="Marcia Barbutti" userId="48780ea52503997f" providerId="LiveId" clId="{4DE97B5C-7225-4A83-9B41-201EFDB88081}" dt="2024-10-06T11:52:55.738" v="1302" actId="478"/>
          <ac:spMkLst>
            <pc:docMk/>
            <pc:sldMk cId="2276472755" sldId="295"/>
            <ac:spMk id="4" creationId="{9BE10540-DA3E-ACA2-B223-DE70D7E7EB9B}"/>
          </ac:spMkLst>
        </pc:spChg>
        <pc:spChg chg="del">
          <ac:chgData name="Marcia Barbutti" userId="48780ea52503997f" providerId="LiveId" clId="{4DE97B5C-7225-4A83-9B41-201EFDB88081}" dt="2024-10-06T11:38:30.041" v="1020" actId="478"/>
          <ac:spMkLst>
            <pc:docMk/>
            <pc:sldMk cId="2276472755" sldId="295"/>
            <ac:spMk id="5" creationId="{AC026CAA-7912-7E2B-982E-4028DF9097D6}"/>
          </ac:spMkLst>
        </pc:spChg>
        <pc:spChg chg="mod">
          <ac:chgData name="Marcia Barbutti" userId="48780ea52503997f" providerId="LiveId" clId="{4DE97B5C-7225-4A83-9B41-201EFDB88081}" dt="2024-10-06T11:52:59.207" v="1303" actId="164"/>
          <ac:spMkLst>
            <pc:docMk/>
            <pc:sldMk cId="2276472755" sldId="295"/>
            <ac:spMk id="6" creationId="{433CF08D-83C5-7293-2FD2-84D24BCCE157}"/>
          </ac:spMkLst>
        </pc:spChg>
        <pc:grpChg chg="add mod">
          <ac:chgData name="Marcia Barbutti" userId="48780ea52503997f" providerId="LiveId" clId="{4DE97B5C-7225-4A83-9B41-201EFDB88081}" dt="2024-10-06T11:52:59.207" v="1303" actId="164"/>
          <ac:grpSpMkLst>
            <pc:docMk/>
            <pc:sldMk cId="2276472755" sldId="295"/>
            <ac:grpSpMk id="8" creationId="{2658EF1C-7E83-8A6B-3F13-C4791BA39539}"/>
          </ac:grpSpMkLst>
        </pc:grpChg>
        <pc:picChg chg="add mod">
          <ac:chgData name="Marcia Barbutti" userId="48780ea52503997f" providerId="LiveId" clId="{4DE97B5C-7225-4A83-9B41-201EFDB88081}" dt="2024-10-06T11:52:59.207" v="1303" actId="164"/>
          <ac:picMkLst>
            <pc:docMk/>
            <pc:sldMk cId="2276472755" sldId="295"/>
            <ac:picMk id="7" creationId="{80419CBC-1209-00AA-5ACC-BFEDD101CAB5}"/>
          </ac:picMkLst>
        </pc:picChg>
        <pc:picChg chg="mod">
          <ac:chgData name="Marcia Barbutti" userId="48780ea52503997f" providerId="LiveId" clId="{4DE97B5C-7225-4A83-9B41-201EFDB88081}" dt="2024-10-06T11:52:59.207" v="1303" actId="164"/>
          <ac:picMkLst>
            <pc:docMk/>
            <pc:sldMk cId="2276472755" sldId="295"/>
            <ac:picMk id="2050" creationId="{A7A630CB-99F5-C9D3-E14D-105A9BF04647}"/>
          </ac:picMkLst>
        </pc:picChg>
      </pc:sldChg>
      <pc:sldChg chg="modSp add mod">
        <pc:chgData name="Marcia Barbutti" userId="48780ea52503997f" providerId="LiveId" clId="{4DE97B5C-7225-4A83-9B41-201EFDB88081}" dt="2024-10-06T11:46:45.188" v="1272" actId="1076"/>
        <pc:sldMkLst>
          <pc:docMk/>
          <pc:sldMk cId="3406746811" sldId="296"/>
        </pc:sldMkLst>
        <pc:spChg chg="mod">
          <ac:chgData name="Marcia Barbutti" userId="48780ea52503997f" providerId="LiveId" clId="{4DE97B5C-7225-4A83-9B41-201EFDB88081}" dt="2024-10-06T11:46:34.165" v="1269" actId="1076"/>
          <ac:spMkLst>
            <pc:docMk/>
            <pc:sldMk cId="3406746811" sldId="296"/>
            <ac:spMk id="2" creationId="{A2E073A4-88CA-C275-2338-AE53232F949F}"/>
          </ac:spMkLst>
        </pc:spChg>
        <pc:spChg chg="mod">
          <ac:chgData name="Marcia Barbutti" userId="48780ea52503997f" providerId="LiveId" clId="{4DE97B5C-7225-4A83-9B41-201EFDB88081}" dt="2024-10-06T11:46:37.103" v="1270" actId="1076"/>
          <ac:spMkLst>
            <pc:docMk/>
            <pc:sldMk cId="3406746811" sldId="296"/>
            <ac:spMk id="6" creationId="{8E293A48-D528-3345-E238-4F325DF0697D}"/>
          </ac:spMkLst>
        </pc:spChg>
        <pc:spChg chg="mod">
          <ac:chgData name="Marcia Barbutti" userId="48780ea52503997f" providerId="LiveId" clId="{4DE97B5C-7225-4A83-9B41-201EFDB88081}" dt="2024-10-06T11:46:41.087" v="1271" actId="1076"/>
          <ac:spMkLst>
            <pc:docMk/>
            <pc:sldMk cId="3406746811" sldId="296"/>
            <ac:spMk id="8" creationId="{6D5F98D8-6EE4-D079-8667-D349B288F59E}"/>
          </ac:spMkLst>
        </pc:spChg>
        <pc:spChg chg="mod">
          <ac:chgData name="Marcia Barbutti" userId="48780ea52503997f" providerId="LiveId" clId="{4DE97B5C-7225-4A83-9B41-201EFDB88081}" dt="2024-10-06T11:46:45.188" v="1272" actId="1076"/>
          <ac:spMkLst>
            <pc:docMk/>
            <pc:sldMk cId="3406746811" sldId="296"/>
            <ac:spMk id="9" creationId="{A98582FC-9895-3842-6100-749BDD321B20}"/>
          </ac:spMkLst>
        </pc:spChg>
        <pc:picChg chg="mod">
          <ac:chgData name="Marcia Barbutti" userId="48780ea52503997f" providerId="LiveId" clId="{4DE97B5C-7225-4A83-9B41-201EFDB88081}" dt="2024-10-06T11:46:13.328" v="1157" actId="14100"/>
          <ac:picMkLst>
            <pc:docMk/>
            <pc:sldMk cId="3406746811" sldId="296"/>
            <ac:picMk id="4" creationId="{5FA52831-C780-1F3F-766E-5157EEACA52B}"/>
          </ac:picMkLst>
        </pc:picChg>
      </pc:sldChg>
      <pc:sldChg chg="add">
        <pc:chgData name="Marcia Barbutti" userId="48780ea52503997f" providerId="LiveId" clId="{4DE97B5C-7225-4A83-9B41-201EFDB88081}" dt="2024-10-06T20:51:06.498" v="1308"/>
        <pc:sldMkLst>
          <pc:docMk/>
          <pc:sldMk cId="3655989202" sldId="29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26300-06BF-43D7-9765-90E30E656E8A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574BF-3F0A-4C44-994C-4BA1C8ADC88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6925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26697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9117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76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0712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1781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694F9-539F-0F81-B234-5AF093A69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77FCE4C-040C-B5BD-7A50-93C3ABAEF5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E1AF037-7848-8673-3269-8AA2FFFAEC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B851529-493D-801A-F8B8-12A4761712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092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5541F-030D-99B1-692A-372E61BB4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C72DFE5-4186-0E24-8C45-E0072A7CA2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FA3F109-A3DE-04E0-763B-D6D341273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84A27AE-775F-B576-C025-CF044618E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48737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7B1F7-B7A1-B82A-D6E1-0061F537F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E0CB1C4-130A-3D3E-4169-3841A330E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E53F595-986F-B31A-33BA-7F699A40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B7312F6-CFE1-A87E-EBA3-3158414404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2779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7564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142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B09AC-79F0-B9E9-C94F-59D575752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FFFF284-E4BA-ACA1-22B2-807E67556A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1CBD47A-C5AB-79B2-C3A9-249FDDDB4E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4CF1E29-DE6D-CE06-A533-ABD32AD26D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0526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4042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2988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1230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882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C66FD-FA49-F139-FEB0-CD135AC43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45BC385-A928-7D5E-276A-341ACDD3AF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3DD476B-EBEB-D860-E977-23B245E61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38DEC5-5F44-A165-EB25-B4BE123F3E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8829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7337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942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574BF-3F0A-4C44-994C-4BA1C8ADC887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0920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886A4-8949-200E-7A7E-2FEBDFB07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A3404E-7EAD-9364-850F-DA4C39AEF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413C0F-6720-2D07-7765-DCB25F6A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3A665E-6B4E-4D67-AB7D-3DDEAEA6C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C8EC3-28BD-2A3F-0BCF-6DA64AC6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53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C240BA-0B5E-0BE9-DF03-854C7CC52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36C4FB4-9964-3331-3A41-13B05DEB5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2F4753-0075-AF0F-1986-3986AAF5A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2C29A4-F28C-CF0F-283A-47211488A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62651A9-9F82-1FFA-A323-219B35C0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8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38CD7F-0947-FC4D-5174-E14806528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CED9D71-5BDA-D07A-42B9-6B58847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077D33-BE88-B286-CE73-6351139B4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393BDC-A540-EFE4-5FE4-BD8F8115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16F048-5F09-F1D0-24C4-FBD15D559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158E28-FB76-ACD3-8F9A-0D334515F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122D7B-ED0D-859A-3EF6-69F28E264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F5B33D-3BC2-7AE6-B726-86B76F67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ECF695-2996-3D1F-4286-9CD1DC633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41814A-7FFC-D4ED-31F3-774D8FE1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00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E02BE8-0896-4CA6-9CA1-DAF60675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D41FC0-EA77-5C7A-1955-46B006D77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298AE7-C34F-72B4-D5A0-689D914C9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D073A2-CD65-528E-BB56-E34F6ADF8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E35FC-B0CF-FF3B-A8CA-D889DC94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23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D180C-730B-8693-CB3F-30ED6D94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904B8A-6B5D-C4DB-CB74-153E1AE5A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763578B-08C4-8531-A8BA-FD4849097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EB348C-1EAB-B2EC-A0C4-B4702416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91875F-EBC7-DF12-EDE7-48A33A07B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87ACAC-C798-DE60-9C33-80554C2B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032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A2669B-52A4-D313-09CB-B8A89ABB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C84D4A6-D74B-0C12-47C7-4A1410CAD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720B9F-44AB-0AC5-9D4A-36F2EDE12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0E8E30D-FB3E-6CDB-72C3-26CEB56C5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EC6015F-64AD-76FD-62F2-49ED45C84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9FC339-D214-D79A-B6B9-0AEA5795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D3D3DF9-CA21-D1DE-CC95-82A7325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1949F2D-E98A-EF12-C69A-407D87D8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3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6BA8D3-CE78-DF3D-E882-588967707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FCBBCF1-F045-0A98-C1A3-FB5E64FA7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B254CA-4C56-9744-7699-9B4C965F4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D47D95E-063F-C327-DC2E-9D8DABD7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4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256918E-03F8-DD8B-AE16-8784DD808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EC3DAA3-9B4F-2AC7-C956-1D3DD6B0B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0D6866D-7975-3788-F7FD-51A801420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75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22651C-E375-66C4-C387-8E925F86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A6B1E5-6287-0D67-3AEA-413319AB8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F2C38BB-8B92-C973-1715-73E08C5CB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5130E41-D064-77F0-DA14-D92082684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CCE230-1210-9066-D5DE-BDFCED6CF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53F3E5-DBAD-E7AB-EA73-744D4608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99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4B422-6426-057E-7570-7EE7395FC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4233E95-6634-5AE5-94F9-7540904EA7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62E7F6-17B9-7CFC-4626-81366F0A8D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7EE604F-CB81-9787-6F3E-54ED764D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CDDFBA-5FFD-A325-9BD5-3FBE9C0E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5429F5-432F-3922-C986-FD3351D6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29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A945265-9AF7-589F-A60B-0DC6A03D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6043EB-8D62-1261-B2A3-E210734C8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65BC34-1591-89A7-5E28-40E88361FC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C0D5A6-0A44-4753-98FC-DD6AFC614BA7}" type="datetimeFigureOut">
              <a:rPr lang="pt-BR" smtClean="0"/>
              <a:t>06/10/2024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8E62D0-98DF-B9FC-D488-764171176E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94D4B0-85AC-E0FE-7DC0-68B17C51C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7543E4-274D-4DC7-9A05-BCCB89EC70B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63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49395B7-5BE5-6709-2281-B9E39293A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24753"/>
            <a:ext cx="6096000" cy="3042912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AE30E0B-2292-12C4-3F4D-C3044AEACF10}"/>
              </a:ext>
            </a:extLst>
          </p:cNvPr>
          <p:cNvSpPr txBox="1"/>
          <p:nvPr/>
        </p:nvSpPr>
        <p:spPr>
          <a:xfrm>
            <a:off x="1" y="4984376"/>
            <a:ext cx="12191999" cy="1015663"/>
          </a:xfrm>
          <a:prstGeom prst="rect">
            <a:avLst/>
          </a:prstGeom>
          <a:solidFill>
            <a:srgbClr val="6695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Bauhaus" pitchFamily="2" charset="0"/>
              </a:rPr>
              <a:t>NOSSO REFÚGIO E FORTALEZA 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A7140F12-7CFB-77E9-5D92-B889596C9D7A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70EAE997-8927-3B50-3A88-428D8B1F8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0"/>
              <a:ext cx="12192000" cy="6858000"/>
            </a:xfrm>
            <a:prstGeom prst="rect">
              <a:avLst/>
            </a:prstGeom>
          </p:spPr>
        </p:pic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B9414E0D-74B1-0546-A579-589A0D036D76}"/>
                </a:ext>
              </a:extLst>
            </p:cNvPr>
            <p:cNvSpPr txBox="1"/>
            <p:nvPr/>
          </p:nvSpPr>
          <p:spPr>
            <a:xfrm>
              <a:off x="3432883" y="6622788"/>
              <a:ext cx="653590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95000"/>
                    </a:schemeClr>
                  </a:solidFill>
                  <a:latin typeface="Abadi Extra Light" panose="020B0204020104020204" pitchFamily="34" charset="0"/>
                </a:rPr>
                <a:t>Parte integrante da Lição 6: Nosso refúgio e fortaleza –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&#10;&#10;Descrição gerada automaticamente com confiança baixa">
            <a:extLst>
              <a:ext uri="{FF2B5EF4-FFF2-40B4-BE49-F238E27FC236}">
                <a16:creationId xmlns:a16="http://schemas.microsoft.com/office/drawing/2014/main" id="{A0423981-C609-0E40-0F0E-303811ADC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457328" y="-56317"/>
            <a:ext cx="5279922" cy="6970633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9D42715-8585-5F19-AF00-09955BB24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D8E4D26-DAD3-30C8-E2BF-9E8175D1B4F3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6D05EA3-8DE9-39F9-819C-3B5F8A9AEE29}"/>
              </a:ext>
            </a:extLst>
          </p:cNvPr>
          <p:cNvSpPr txBox="1"/>
          <p:nvPr/>
        </p:nvSpPr>
        <p:spPr>
          <a:xfrm>
            <a:off x="6356865" y="2438399"/>
            <a:ext cx="5279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latin typeface="Montserrat Black" panose="00000A00000000000000" pitchFamily="2" charset="0"/>
              </a:rPr>
              <a:t>REFORMA</a:t>
            </a:r>
          </a:p>
          <a:p>
            <a:pPr algn="ctr"/>
            <a:r>
              <a:rPr lang="pt-BR" sz="4800" dirty="0">
                <a:latin typeface="Montserrat Black" panose="00000A00000000000000" pitchFamily="2" charset="0"/>
              </a:rPr>
              <a:t>PROTESTANTE</a:t>
            </a:r>
            <a:endParaRPr lang="pt-BR" sz="900" dirty="0">
              <a:latin typeface="Montserrat Black" panose="00000A00000000000000" pitchFamily="2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76B35DB-8581-D5EE-27D6-8E8A4157E3D0}"/>
              </a:ext>
            </a:extLst>
          </p:cNvPr>
          <p:cNvSpPr txBox="1"/>
          <p:nvPr/>
        </p:nvSpPr>
        <p:spPr>
          <a:xfrm>
            <a:off x="6356865" y="1276552"/>
            <a:ext cx="5279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latin typeface="Montserrat Medium" panose="00000600000000000000" pitchFamily="2" charset="0"/>
              </a:rPr>
              <a:t>95 TESES</a:t>
            </a:r>
            <a:endParaRPr lang="pt-BR" sz="900" dirty="0">
              <a:latin typeface="Montserrat Medium" panose="00000600000000000000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7A99996-F914-ECD0-C842-D9302E4BD6D4}"/>
              </a:ext>
            </a:extLst>
          </p:cNvPr>
          <p:cNvSpPr txBox="1"/>
          <p:nvPr/>
        </p:nvSpPr>
        <p:spPr>
          <a:xfrm>
            <a:off x="6356865" y="4578552"/>
            <a:ext cx="5279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latin typeface="Montserrat Medium" panose="00000600000000000000" pitchFamily="2" charset="0"/>
              </a:rPr>
              <a:t>31/10/1517</a:t>
            </a:r>
            <a:endParaRPr lang="pt-BR" sz="900" dirty="0"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03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42F2D-1C24-71E4-5F45-68876B934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iagrama&#10;&#10;Descrição gerada automaticamente">
            <a:extLst>
              <a:ext uri="{FF2B5EF4-FFF2-40B4-BE49-F238E27FC236}">
                <a16:creationId xmlns:a16="http://schemas.microsoft.com/office/drawing/2014/main" id="{228C457A-653B-2C16-DFBA-FF8D4F6ED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5"/>
          <a:stretch/>
        </p:blipFill>
        <p:spPr>
          <a:xfrm>
            <a:off x="-1" y="-865296"/>
            <a:ext cx="12192001" cy="7723296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B718AC8-32AF-D3D6-3C9A-F5C039C62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D054517-DB60-0CC5-E266-4911AE998B37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</p:spTree>
    <p:extLst>
      <p:ext uri="{BB962C8B-B14F-4D97-AF65-F5344CB8AC3E}">
        <p14:creationId xmlns:p14="http://schemas.microsoft.com/office/powerpoint/2010/main" val="308697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B445B-6ED1-1C85-0DB0-1EB984E3C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greja com torre alta ao fundo&#10;&#10;Descrição gerada automaticamente">
            <a:extLst>
              <a:ext uri="{FF2B5EF4-FFF2-40B4-BE49-F238E27FC236}">
                <a16:creationId xmlns:a16="http://schemas.microsoft.com/office/drawing/2014/main" id="{38965494-C75C-9439-A3B4-59E753DF8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6" b="73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02DD7C13-3F66-C2AC-F929-7BC2A4E953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54995E2-A0CF-B9CE-F4D9-F6510FE693B2}"/>
              </a:ext>
            </a:extLst>
          </p:cNvPr>
          <p:cNvSpPr txBox="1"/>
          <p:nvPr/>
        </p:nvSpPr>
        <p:spPr>
          <a:xfrm>
            <a:off x="2805953" y="6641658"/>
            <a:ext cx="706640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0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Foto: www.pixabay.com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F2999E8-C66E-3F23-8048-CE7BCEE257A6}"/>
              </a:ext>
            </a:extLst>
          </p:cNvPr>
          <p:cNvSpPr txBox="1"/>
          <p:nvPr/>
        </p:nvSpPr>
        <p:spPr>
          <a:xfrm>
            <a:off x="177478" y="5937619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Castelo de </a:t>
            </a:r>
            <a:r>
              <a:rPr lang="pt-BR" sz="48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Wartburg</a:t>
            </a:r>
            <a:endParaRPr lang="pt-BR" sz="9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stelo De Wartburg Eisenach - Foto gratuita no Pixabay">
            <a:extLst>
              <a:ext uri="{FF2B5EF4-FFF2-40B4-BE49-F238E27FC236}">
                <a16:creationId xmlns:a16="http://schemas.microsoft.com/office/drawing/2014/main" id="{9E1D8CBF-46F9-7891-009C-F26FD5D868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0"/>
          <a:stretch/>
        </p:blipFill>
        <p:spPr bwMode="auto">
          <a:xfrm>
            <a:off x="0" y="0"/>
            <a:ext cx="122402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8A30F71F-27A5-FB64-4D0E-A203E8574F1C}"/>
              </a:ext>
            </a:extLst>
          </p:cNvPr>
          <p:cNvSpPr txBox="1"/>
          <p:nvPr/>
        </p:nvSpPr>
        <p:spPr>
          <a:xfrm>
            <a:off x="323996" y="1835052"/>
            <a:ext cx="1154400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latin typeface="Montserrat Medium" panose="00000600000000000000" pitchFamily="2" charset="0"/>
              </a:rPr>
              <a:t>Castelo forte é nosso Deus, espada e bom escudo!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Com seu poder defende os seus em todo transe agudo.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Com fúria pertinaz persegue Satanás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Com ânimo cruel, mui forte é o Deus fiel,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Igual não há na terra.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17B750F-72CF-7FC2-5C4C-A15E8ABD37AC}"/>
              </a:ext>
            </a:extLst>
          </p:cNvPr>
          <p:cNvSpPr txBox="1"/>
          <p:nvPr/>
        </p:nvSpPr>
        <p:spPr>
          <a:xfrm>
            <a:off x="-104776" y="276225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Montserrat Black" panose="00000A00000000000000" pitchFamily="2" charset="0"/>
              </a:rPr>
              <a:t>CASTELO FORTE</a:t>
            </a:r>
          </a:p>
          <a:p>
            <a:pPr algn="ctr"/>
            <a:r>
              <a:rPr lang="pt-BR" sz="3600" b="1" dirty="0">
                <a:latin typeface="Montserrat Medium" panose="00000600000000000000" pitchFamily="2" charset="0"/>
              </a:rPr>
              <a:t>Martinho Lutero</a:t>
            </a:r>
            <a:endParaRPr lang="pt-BR" sz="2400" b="1" dirty="0">
              <a:latin typeface="Montserrat Medium" panose="000006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BBB9B2-F45D-D315-06B6-1138F0447B2A}"/>
              </a:ext>
            </a:extLst>
          </p:cNvPr>
          <p:cNvSpPr txBox="1"/>
          <p:nvPr/>
        </p:nvSpPr>
        <p:spPr>
          <a:xfrm>
            <a:off x="2852153" y="6581775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CA9DA23-85E1-FE58-06B0-EA2AEF9DF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6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32B5B-5B8C-22DD-F841-CE340F73A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stelo De Wartburg Eisenach - Foto gratuita no Pixabay">
            <a:extLst>
              <a:ext uri="{FF2B5EF4-FFF2-40B4-BE49-F238E27FC236}">
                <a16:creationId xmlns:a16="http://schemas.microsoft.com/office/drawing/2014/main" id="{059E937D-8B09-5E4C-57AD-7ACD00B8C5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0"/>
          <a:stretch/>
        </p:blipFill>
        <p:spPr bwMode="auto">
          <a:xfrm>
            <a:off x="0" y="0"/>
            <a:ext cx="122402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8E89229-72C8-223D-2049-F5FF86BC7612}"/>
              </a:ext>
            </a:extLst>
          </p:cNvPr>
          <p:cNvSpPr txBox="1"/>
          <p:nvPr/>
        </p:nvSpPr>
        <p:spPr>
          <a:xfrm>
            <a:off x="-1" y="-130789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Montserrat Black" panose="00000A00000000000000" pitchFamily="2" charset="0"/>
              </a:rPr>
              <a:t>CASTELO FORTE</a:t>
            </a:r>
          </a:p>
          <a:p>
            <a:pPr algn="ctr"/>
            <a:r>
              <a:rPr lang="pt-BR" sz="3600" b="1" dirty="0">
                <a:latin typeface="Montserrat Medium" panose="00000600000000000000" pitchFamily="2" charset="0"/>
              </a:rPr>
              <a:t>Martinho Lutero</a:t>
            </a:r>
            <a:endParaRPr lang="pt-BR" sz="2400" b="1" dirty="0">
              <a:latin typeface="Montserrat Medium" panose="000006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417E96C-CBD0-2E5A-4CF3-292920F975A6}"/>
              </a:ext>
            </a:extLst>
          </p:cNvPr>
          <p:cNvSpPr txBox="1"/>
          <p:nvPr/>
        </p:nvSpPr>
        <p:spPr>
          <a:xfrm>
            <a:off x="552596" y="1835052"/>
            <a:ext cx="1154400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latin typeface="Montserrat Medium" panose="00000600000000000000" pitchFamily="2" charset="0"/>
              </a:rPr>
              <a:t>A força do homem nada faz, sozinho está perdido!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Mas nosso Deus socorro traz em seu Filho escolhido.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Sabeis quem é? Jesus, o que venceu na cruz,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Senhor dos altos céus, e sendo o próprio Deus,</a:t>
            </a:r>
          </a:p>
          <a:p>
            <a:r>
              <a:rPr lang="pt-BR" sz="3200" b="1" dirty="0">
                <a:latin typeface="Montserrat Medium" panose="00000600000000000000" pitchFamily="2" charset="0"/>
              </a:rPr>
              <a:t>Triunfa na batalha.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A1F3242-D851-4384-90F8-319698783B6D}"/>
              </a:ext>
            </a:extLst>
          </p:cNvPr>
          <p:cNvSpPr txBox="1"/>
          <p:nvPr/>
        </p:nvSpPr>
        <p:spPr>
          <a:xfrm>
            <a:off x="2828049" y="6642556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67F41E1-FBD1-E010-29E6-7A5A67F54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C6DC3-A4BF-E9E1-8231-106067480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88B393EE-1A3D-57CA-52C8-76C2D56CEC7A}"/>
              </a:ext>
            </a:extLst>
          </p:cNvPr>
          <p:cNvGrpSpPr/>
          <p:nvPr/>
        </p:nvGrpSpPr>
        <p:grpSpPr>
          <a:xfrm>
            <a:off x="0" y="0"/>
            <a:ext cx="12240209" cy="6858000"/>
            <a:chOff x="0" y="0"/>
            <a:chExt cx="12240209" cy="6858000"/>
          </a:xfrm>
        </p:grpSpPr>
        <p:pic>
          <p:nvPicPr>
            <p:cNvPr id="2050" name="Picture 2" descr="Castelo De Wartburg Eisenach - Foto gratuita no Pixabay">
              <a:extLst>
                <a:ext uri="{FF2B5EF4-FFF2-40B4-BE49-F238E27FC236}">
                  <a16:creationId xmlns:a16="http://schemas.microsoft.com/office/drawing/2014/main" id="{3B61171F-EE5F-6623-F608-1FE74A0E2B2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390"/>
            <a:stretch/>
          </p:blipFill>
          <p:spPr bwMode="auto">
            <a:xfrm>
              <a:off x="0" y="0"/>
              <a:ext cx="12240209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215FC55E-5443-EA8A-27AE-509A5B25269C}"/>
                </a:ext>
              </a:extLst>
            </p:cNvPr>
            <p:cNvSpPr txBox="1"/>
            <p:nvPr/>
          </p:nvSpPr>
          <p:spPr>
            <a:xfrm>
              <a:off x="2852153" y="6642556"/>
              <a:ext cx="653590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6: Nosso refúgio e fortaleza – Cultura Cristã Kids Online. © 2024 Editora Cultura Cristã. Todos os direitos são reservados. </a:t>
              </a:r>
            </a:p>
          </p:txBody>
        </p: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6B00BAB-6A57-9075-23C5-6A7AB939CB57}"/>
                </a:ext>
              </a:extLst>
            </p:cNvPr>
            <p:cNvSpPr txBox="1"/>
            <p:nvPr/>
          </p:nvSpPr>
          <p:spPr>
            <a:xfrm>
              <a:off x="524605" y="1835052"/>
              <a:ext cx="11544008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3200" b="1" dirty="0">
                  <a:latin typeface="Montserrat Medium" panose="00000600000000000000" pitchFamily="2" charset="0"/>
                </a:rPr>
                <a:t>Se nos quisessem devorar demônios não contados,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Não nos iriam derrotar nem ver-nos assustados.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O príncipe do mal, com seu plano infernal,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Já condenado está! Vencido cairá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Por uma só palavra.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D9344E3-D19F-8111-D46A-94D866F10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9055" y="626724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053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51367-41CA-CD02-5E14-E3F3BA2CF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2658EF1C-7E83-8A6B-3F13-C4791BA39539}"/>
              </a:ext>
            </a:extLst>
          </p:cNvPr>
          <p:cNvGrpSpPr/>
          <p:nvPr/>
        </p:nvGrpSpPr>
        <p:grpSpPr>
          <a:xfrm>
            <a:off x="0" y="0"/>
            <a:ext cx="12240209" cy="6858000"/>
            <a:chOff x="0" y="0"/>
            <a:chExt cx="12240209" cy="6858000"/>
          </a:xfrm>
        </p:grpSpPr>
        <p:pic>
          <p:nvPicPr>
            <p:cNvPr id="2050" name="Picture 2" descr="Castelo De Wartburg Eisenach - Foto gratuita no Pixabay">
              <a:extLst>
                <a:ext uri="{FF2B5EF4-FFF2-40B4-BE49-F238E27FC236}">
                  <a16:creationId xmlns:a16="http://schemas.microsoft.com/office/drawing/2014/main" id="{A7A630CB-99F5-C9D3-E14D-105A9BF046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390"/>
            <a:stretch/>
          </p:blipFill>
          <p:spPr bwMode="auto">
            <a:xfrm>
              <a:off x="0" y="0"/>
              <a:ext cx="12240209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433CF08D-83C5-7293-2FD2-84D24BCCE157}"/>
                </a:ext>
              </a:extLst>
            </p:cNvPr>
            <p:cNvSpPr txBox="1"/>
            <p:nvPr/>
          </p:nvSpPr>
          <p:spPr>
            <a:xfrm>
              <a:off x="2904395" y="6642556"/>
              <a:ext cx="653590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65000"/>
                    </a:schemeClr>
                  </a:solidFill>
                  <a:latin typeface="Abadi Extra Light" panose="020B0204020104020204" pitchFamily="34" charset="0"/>
                </a:rPr>
                <a:t>Parte integrante da Lição 6: Nosso refúgio e fortaleza – Cultura Cristã Kids Online. © 2024 Editora Cultura Cristã. Todos os direitos são reservados. 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6AA49962-437D-8633-C523-3977BFE9504D}"/>
                </a:ext>
              </a:extLst>
            </p:cNvPr>
            <p:cNvSpPr txBox="1"/>
            <p:nvPr/>
          </p:nvSpPr>
          <p:spPr>
            <a:xfrm>
              <a:off x="400342" y="1835052"/>
              <a:ext cx="11544008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3200" b="1" dirty="0">
                  <a:latin typeface="Montserrat Medium" panose="00000600000000000000" pitchFamily="2" charset="0"/>
                </a:rPr>
                <a:t>De Deus o verbo ficará, sabemos com certeza,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E nada nos assustará com Cristo por defesa!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Se temos de perder família, bens, prazer,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Se tudo se acabar e a morte enfim chegar,</a:t>
              </a:r>
            </a:p>
            <a:p>
              <a:r>
                <a:rPr lang="pt-BR" sz="3200" b="1" dirty="0">
                  <a:latin typeface="Montserrat Medium" panose="00000600000000000000" pitchFamily="2" charset="0"/>
                </a:rPr>
                <a:t>Com ele reinaremos!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80419CBC-1209-00AA-5ACC-BFEDD101C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9055" y="6267246"/>
              <a:ext cx="755467" cy="3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647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D58B8-162B-F06D-2F49-F1FB2E6DE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7ACE3E36-ABA9-A559-BD96-25420B144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 rot="5400000">
            <a:off x="2549691" y="-1266826"/>
            <a:ext cx="7092617" cy="939165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D578469-B7B6-B046-CBD4-52E4B1816532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0D826C3-49E1-F772-8060-C9ECD90665EB}"/>
              </a:ext>
            </a:extLst>
          </p:cNvPr>
          <p:cNvGrpSpPr/>
          <p:nvPr/>
        </p:nvGrpSpPr>
        <p:grpSpPr>
          <a:xfrm>
            <a:off x="4876799" y="154578"/>
            <a:ext cx="2404639" cy="2659240"/>
            <a:chOff x="5248273" y="209791"/>
            <a:chExt cx="2404639" cy="2659240"/>
          </a:xfrm>
        </p:grpSpPr>
        <p:sp>
          <p:nvSpPr>
            <p:cNvPr id="5" name="Fluxograma: Conector 4">
              <a:extLst>
                <a:ext uri="{FF2B5EF4-FFF2-40B4-BE49-F238E27FC236}">
                  <a16:creationId xmlns:a16="http://schemas.microsoft.com/office/drawing/2014/main" id="{492CEC97-B343-DF64-44BF-0C5F2518E655}"/>
                </a:ext>
              </a:extLst>
            </p:cNvPr>
            <p:cNvSpPr/>
            <p:nvPr/>
          </p:nvSpPr>
          <p:spPr>
            <a:xfrm>
              <a:off x="5248273" y="209791"/>
              <a:ext cx="2404639" cy="244450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644234FF-D426-4C49-FA77-249471DAA711}"/>
                </a:ext>
              </a:extLst>
            </p:cNvPr>
            <p:cNvSpPr/>
            <p:nvPr/>
          </p:nvSpPr>
          <p:spPr>
            <a:xfrm>
              <a:off x="6248400" y="2466970"/>
              <a:ext cx="457200" cy="402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F71F643-7354-DA41-F0CD-40369FF788E6}"/>
              </a:ext>
            </a:extLst>
          </p:cNvPr>
          <p:cNvGrpSpPr/>
          <p:nvPr/>
        </p:nvGrpSpPr>
        <p:grpSpPr>
          <a:xfrm>
            <a:off x="7551670" y="808387"/>
            <a:ext cx="2955568" cy="2953149"/>
            <a:chOff x="7923144" y="863600"/>
            <a:chExt cx="2955568" cy="2953149"/>
          </a:xfrm>
        </p:grpSpPr>
        <p:sp>
          <p:nvSpPr>
            <p:cNvPr id="6" name="Fluxograma: Conector 5">
              <a:extLst>
                <a:ext uri="{FF2B5EF4-FFF2-40B4-BE49-F238E27FC236}">
                  <a16:creationId xmlns:a16="http://schemas.microsoft.com/office/drawing/2014/main" id="{A02D6C4C-BA9D-6223-5AB3-382F19F0D0D9}"/>
                </a:ext>
              </a:extLst>
            </p:cNvPr>
            <p:cNvSpPr/>
            <p:nvPr/>
          </p:nvSpPr>
          <p:spPr>
            <a:xfrm>
              <a:off x="8245473" y="863600"/>
              <a:ext cx="2633239" cy="295314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EF8E47C7-BCFC-23AD-A824-D98EF7F5D2AF}"/>
                </a:ext>
              </a:extLst>
            </p:cNvPr>
            <p:cNvSpPr/>
            <p:nvPr/>
          </p:nvSpPr>
          <p:spPr>
            <a:xfrm rot="19364527">
              <a:off x="7923144" y="3161844"/>
              <a:ext cx="675652" cy="402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2D07E736-F28D-EC57-22D9-93ED6CABC0C3}"/>
              </a:ext>
            </a:extLst>
          </p:cNvPr>
          <p:cNvGrpSpPr/>
          <p:nvPr/>
        </p:nvGrpSpPr>
        <p:grpSpPr>
          <a:xfrm>
            <a:off x="7552990" y="4170865"/>
            <a:ext cx="2725648" cy="2404639"/>
            <a:chOff x="7924464" y="4226078"/>
            <a:chExt cx="2725648" cy="2404639"/>
          </a:xfrm>
        </p:grpSpPr>
        <p:sp>
          <p:nvSpPr>
            <p:cNvPr id="7" name="Fluxograma: Conector 6">
              <a:extLst>
                <a:ext uri="{FF2B5EF4-FFF2-40B4-BE49-F238E27FC236}">
                  <a16:creationId xmlns:a16="http://schemas.microsoft.com/office/drawing/2014/main" id="{89641DC5-1D33-828B-F3F8-02AF8DCEA1EE}"/>
                </a:ext>
              </a:extLst>
            </p:cNvPr>
            <p:cNvSpPr/>
            <p:nvPr/>
          </p:nvSpPr>
          <p:spPr>
            <a:xfrm>
              <a:off x="8245473" y="4226078"/>
              <a:ext cx="2404639" cy="240463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52F34947-A8F8-14F3-94B3-DCB0ABB4E33D}"/>
                </a:ext>
              </a:extLst>
            </p:cNvPr>
            <p:cNvSpPr/>
            <p:nvPr/>
          </p:nvSpPr>
          <p:spPr>
            <a:xfrm rot="18468664">
              <a:off x="7965607" y="4534368"/>
              <a:ext cx="457200" cy="539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0B8DE3D4-43B1-C23D-8191-05A0376E042D}"/>
              </a:ext>
            </a:extLst>
          </p:cNvPr>
          <p:cNvGrpSpPr/>
          <p:nvPr/>
        </p:nvGrpSpPr>
        <p:grpSpPr>
          <a:xfrm>
            <a:off x="1600199" y="1317027"/>
            <a:ext cx="2952751" cy="2444509"/>
            <a:chOff x="1971673" y="1372240"/>
            <a:chExt cx="2952751" cy="2444509"/>
          </a:xfrm>
        </p:grpSpPr>
        <p:sp>
          <p:nvSpPr>
            <p:cNvPr id="9" name="Fluxograma: Conector 8">
              <a:extLst>
                <a:ext uri="{FF2B5EF4-FFF2-40B4-BE49-F238E27FC236}">
                  <a16:creationId xmlns:a16="http://schemas.microsoft.com/office/drawing/2014/main" id="{5CFFAFBD-232A-F833-D511-2467CE59A558}"/>
                </a:ext>
              </a:extLst>
            </p:cNvPr>
            <p:cNvSpPr/>
            <p:nvPr/>
          </p:nvSpPr>
          <p:spPr>
            <a:xfrm>
              <a:off x="1971673" y="1372240"/>
              <a:ext cx="2524127" cy="244450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46C44EC3-B1AC-247E-2FBF-D3A6A720D2DD}"/>
                </a:ext>
              </a:extLst>
            </p:cNvPr>
            <p:cNvSpPr/>
            <p:nvPr/>
          </p:nvSpPr>
          <p:spPr>
            <a:xfrm rot="2378171">
              <a:off x="4467224" y="3201911"/>
              <a:ext cx="457200" cy="402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E2F64032-24D3-4A7B-C79C-9AF7493F9C43}"/>
                </a:ext>
              </a:extLst>
            </p:cNvPr>
            <p:cNvSpPr/>
            <p:nvPr/>
          </p:nvSpPr>
          <p:spPr>
            <a:xfrm rot="2378171">
              <a:off x="4306496" y="3469727"/>
              <a:ext cx="406751" cy="919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2B618F9E-1601-5811-A9A1-D917E599A3D2}"/>
                </a:ext>
              </a:extLst>
            </p:cNvPr>
            <p:cNvSpPr/>
            <p:nvPr/>
          </p:nvSpPr>
          <p:spPr>
            <a:xfrm rot="2378171">
              <a:off x="4229485" y="3177001"/>
              <a:ext cx="406751" cy="2852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BC49C348-B77C-EB11-065A-1D144B0B3898}"/>
              </a:ext>
            </a:extLst>
          </p:cNvPr>
          <p:cNvGrpSpPr/>
          <p:nvPr/>
        </p:nvGrpSpPr>
        <p:grpSpPr>
          <a:xfrm>
            <a:off x="1904345" y="4267027"/>
            <a:ext cx="2655683" cy="2404639"/>
            <a:chOff x="2275819" y="4322240"/>
            <a:chExt cx="2655683" cy="2404639"/>
          </a:xfrm>
        </p:grpSpPr>
        <p:sp>
          <p:nvSpPr>
            <p:cNvPr id="8" name="Fluxograma: Conector 7">
              <a:extLst>
                <a:ext uri="{FF2B5EF4-FFF2-40B4-BE49-F238E27FC236}">
                  <a16:creationId xmlns:a16="http://schemas.microsoft.com/office/drawing/2014/main" id="{5A8E349C-2CB6-B0F0-28EF-797CA7789867}"/>
                </a:ext>
              </a:extLst>
            </p:cNvPr>
            <p:cNvSpPr/>
            <p:nvPr/>
          </p:nvSpPr>
          <p:spPr>
            <a:xfrm>
              <a:off x="2275819" y="4322240"/>
              <a:ext cx="2404639" cy="2404639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36FF5BBB-DA12-ECDE-7462-C5946A71B03F}"/>
                </a:ext>
              </a:extLst>
            </p:cNvPr>
            <p:cNvSpPr/>
            <p:nvPr/>
          </p:nvSpPr>
          <p:spPr>
            <a:xfrm rot="3053666">
              <a:off x="4440134" y="4542405"/>
              <a:ext cx="455524" cy="527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24" name="Imagem 2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9BD25E1-C503-7E23-4025-6CCA390E3A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8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A77B8-9434-0D4C-F61B-85E0D57A3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EF937D2-87E0-5DAB-2B11-B3D4A2DA1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AB22FEAE-A8F9-D176-CBDF-48404BA29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-100886" y="19768"/>
            <a:ext cx="7584923" cy="68184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B81BC2E-5386-8A31-E676-41AB371BDFFE}"/>
              </a:ext>
            </a:extLst>
          </p:cNvPr>
          <p:cNvSpPr txBox="1"/>
          <p:nvPr/>
        </p:nvSpPr>
        <p:spPr>
          <a:xfrm>
            <a:off x="5824534" y="1656576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790A1AD-F42C-8A6C-4983-41E92857C810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DE13576-5D1A-1C45-9203-F44949F7392A}"/>
              </a:ext>
            </a:extLst>
          </p:cNvPr>
          <p:cNvSpPr txBox="1"/>
          <p:nvPr/>
        </p:nvSpPr>
        <p:spPr>
          <a:xfrm>
            <a:off x="12661900" y="560634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4352C21-6C4E-897F-35B8-BF33D133CBA1}"/>
              </a:ext>
            </a:extLst>
          </p:cNvPr>
          <p:cNvSpPr txBox="1"/>
          <p:nvPr/>
        </p:nvSpPr>
        <p:spPr>
          <a:xfrm>
            <a:off x="15239307" y="3429000"/>
            <a:ext cx="74116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2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PORTANTO, </a:t>
            </a:r>
          </a:p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NÃO TEMEREMOS.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89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F2682-1619-F4C7-7F73-8B8E7275C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07D8260-4B8C-8C96-12DD-D14173031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1F51BD01-18CC-01A1-4871-D2F2C3B5A3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3700243" y="3038739"/>
            <a:ext cx="4248582" cy="381926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AF5C729-CD56-EAFE-CF86-226BC9C23C30}"/>
              </a:ext>
            </a:extLst>
          </p:cNvPr>
          <p:cNvSpPr txBox="1"/>
          <p:nvPr/>
        </p:nvSpPr>
        <p:spPr>
          <a:xfrm>
            <a:off x="-6551031" y="1787883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4D98CCA-A1A4-15D1-6696-971FDC3171BA}"/>
              </a:ext>
            </a:extLst>
          </p:cNvPr>
          <p:cNvSpPr txBox="1"/>
          <p:nvPr/>
        </p:nvSpPr>
        <p:spPr>
          <a:xfrm>
            <a:off x="0" y="6622788"/>
            <a:ext cx="1219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1D536D8-75D9-A77E-2FD7-7638F2D19FEB}"/>
              </a:ext>
            </a:extLst>
          </p:cNvPr>
          <p:cNvSpPr txBox="1"/>
          <p:nvPr/>
        </p:nvSpPr>
        <p:spPr>
          <a:xfrm>
            <a:off x="1447478" y="633721"/>
            <a:ext cx="107445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48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 PRESENTE NAS TRIBULAÇÕES.</a:t>
            </a:r>
            <a:endParaRPr lang="pt-BR" sz="3600" b="0" i="0" dirty="0">
              <a:solidFill>
                <a:srgbClr val="121212"/>
              </a:solidFill>
              <a:effectLst/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11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5C44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10E808-09B1-5361-03E0-591C50A4F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5E82F9A-C755-E9C0-4D8D-DABC3FD9B7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623" y="6152464"/>
            <a:ext cx="986118" cy="49223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E737C98-E342-B84D-F952-81AA4A1CF0AA}"/>
              </a:ext>
            </a:extLst>
          </p:cNvPr>
          <p:cNvSpPr txBox="1"/>
          <p:nvPr/>
        </p:nvSpPr>
        <p:spPr>
          <a:xfrm>
            <a:off x="1" y="1997839"/>
            <a:ext cx="12191999" cy="2862322"/>
          </a:xfrm>
          <a:prstGeom prst="rect">
            <a:avLst/>
          </a:prstGeom>
          <a:solidFill>
            <a:srgbClr val="6695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Bauhaus" pitchFamily="2" charset="0"/>
              </a:rPr>
              <a:t>PROJETAR UM LUGAR SEGURO</a:t>
            </a:r>
          </a:p>
          <a:p>
            <a:pPr algn="ctr"/>
            <a:r>
              <a:rPr lang="pt-BR" sz="6000" dirty="0">
                <a:solidFill>
                  <a:schemeClr val="bg1"/>
                </a:solidFill>
                <a:latin typeface="Bauhaus" pitchFamily="2" charset="0"/>
              </a:rPr>
              <a:t>Proteção contra invasões, assaltos, guerras e desastres naturais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12055936-8DA6-933C-C890-E4D8B8427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53290E2F-FEB4-4497-E490-BCF5885D8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0CD28D9C-BAB6-0AC6-EA95-00F59B19819D}"/>
                </a:ext>
              </a:extLst>
            </p:cNvPr>
            <p:cNvSpPr txBox="1"/>
            <p:nvPr/>
          </p:nvSpPr>
          <p:spPr>
            <a:xfrm>
              <a:off x="3432883" y="6622788"/>
              <a:ext cx="653590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>
                      <a:lumMod val="95000"/>
                    </a:schemeClr>
                  </a:solidFill>
                  <a:latin typeface="Abadi Extra Light" panose="020B0204020104020204" pitchFamily="34" charset="0"/>
                </a:rPr>
                <a:t>Parte integrante da Lição 6: Nosso refúgio e fortaleza – Cultura Cristã Kids Online. © 2024 Editora Cultura Cristã. Todos os direitos são reservados.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0526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A7368C-97AE-70F5-F1E1-A5F7A3973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quitetura, Viajar Por, Velho, Palácio">
            <a:extLst>
              <a:ext uri="{FF2B5EF4-FFF2-40B4-BE49-F238E27FC236}">
                <a16:creationId xmlns:a16="http://schemas.microsoft.com/office/drawing/2014/main" id="{274269EE-B034-4F9A-ED8F-E5277F8EB2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1"/>
          <a:stretch/>
        </p:blipFill>
        <p:spPr bwMode="auto">
          <a:xfrm>
            <a:off x="0" y="-609601"/>
            <a:ext cx="12235764" cy="746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DA8EF0F-178E-8B13-A723-36D7A1596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F00C979-1FF0-24C7-09EB-CDC753ACF5DE}"/>
              </a:ext>
            </a:extLst>
          </p:cNvPr>
          <p:cNvSpPr txBox="1"/>
          <p:nvPr/>
        </p:nvSpPr>
        <p:spPr>
          <a:xfrm>
            <a:off x="12795250" y="-406400"/>
            <a:ext cx="30924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latin typeface="Montserrat SemiBold" panose="00000700000000000000" pitchFamily="2" charset="0"/>
              </a:rPr>
              <a:t>Salmos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27.1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31.3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71.3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4000" dirty="0">
                <a:latin typeface="Montserrat SemiBold" panose="00000700000000000000" pitchFamily="2" charset="0"/>
              </a:rPr>
              <a:t>73.26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3944AE7-5AAD-CCEA-CA3A-BE3D57882643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3684F27-44FB-B44C-D4B1-9513B6550607}"/>
              </a:ext>
            </a:extLst>
          </p:cNvPr>
          <p:cNvSpPr txBox="1"/>
          <p:nvPr/>
        </p:nvSpPr>
        <p:spPr>
          <a:xfrm rot="16200000">
            <a:off x="-1264462" y="2640588"/>
            <a:ext cx="27751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0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Foto: www.pixabay.com</a:t>
            </a:r>
          </a:p>
        </p:txBody>
      </p:sp>
    </p:spTree>
    <p:extLst>
      <p:ext uri="{BB962C8B-B14F-4D97-AF65-F5344CB8AC3E}">
        <p14:creationId xmlns:p14="http://schemas.microsoft.com/office/powerpoint/2010/main" val="3122132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D373F0-CFCD-8099-F4F6-12EA0D227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quitetura, Viajar Por, Velho, Palácio">
            <a:extLst>
              <a:ext uri="{FF2B5EF4-FFF2-40B4-BE49-F238E27FC236}">
                <a16:creationId xmlns:a16="http://schemas.microsoft.com/office/drawing/2014/main" id="{6DC09C1A-757E-E4CC-EDF5-C75B46641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601"/>
            <a:ext cx="12235764" cy="815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1902DC8-FC8B-7D46-85F4-F7FA812CE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593A34B-EA06-F326-576B-DB906DE6F7E8}"/>
              </a:ext>
            </a:extLst>
          </p:cNvPr>
          <p:cNvSpPr txBox="1"/>
          <p:nvPr/>
        </p:nvSpPr>
        <p:spPr>
          <a:xfrm>
            <a:off x="8782050" y="307643"/>
            <a:ext cx="32324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>
                <a:latin typeface="Montserrat SemiBold" panose="00000700000000000000" pitchFamily="2" charset="0"/>
              </a:rPr>
              <a:t>Salmos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5400" dirty="0">
                <a:latin typeface="Montserrat SemiBold" panose="00000700000000000000" pitchFamily="2" charset="0"/>
              </a:rPr>
              <a:t>27.1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5400" dirty="0">
                <a:latin typeface="Montserrat SemiBold" panose="00000700000000000000" pitchFamily="2" charset="0"/>
              </a:rPr>
              <a:t>31.3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5400" dirty="0">
                <a:latin typeface="Montserrat SemiBold" panose="00000700000000000000" pitchFamily="2" charset="0"/>
              </a:rPr>
              <a:t>71.3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5400" dirty="0">
                <a:latin typeface="Montserrat SemiBold" panose="00000700000000000000" pitchFamily="2" charset="0"/>
              </a:rPr>
              <a:t>73.26</a:t>
            </a:r>
            <a:endParaRPr lang="pt-BR" sz="4000" dirty="0">
              <a:latin typeface="Montserrat SemiBold" panose="000007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18E9AB6-159D-BACD-4FD3-336379CF5B8F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F1551F4-DB5C-DD0C-351C-8A846E4511B3}"/>
              </a:ext>
            </a:extLst>
          </p:cNvPr>
          <p:cNvSpPr txBox="1"/>
          <p:nvPr/>
        </p:nvSpPr>
        <p:spPr>
          <a:xfrm rot="16200000">
            <a:off x="-1264462" y="2640588"/>
            <a:ext cx="27751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000" dirty="0">
                <a:solidFill>
                  <a:schemeClr val="bg1">
                    <a:lumMod val="95000"/>
                  </a:schemeClr>
                </a:solidFill>
                <a:latin typeface="Abadi Extra Light" panose="020B0204020104020204" pitchFamily="34" charset="0"/>
              </a:rPr>
              <a:t>Foto: www.pixabay.com</a:t>
            </a:r>
          </a:p>
        </p:txBody>
      </p:sp>
    </p:spTree>
    <p:extLst>
      <p:ext uri="{BB962C8B-B14F-4D97-AF65-F5344CB8AC3E}">
        <p14:creationId xmlns:p14="http://schemas.microsoft.com/office/powerpoint/2010/main" val="1871573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DA2CF6-4A6C-359F-73D3-6D1E5927C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A6FB26D-45EF-3203-F126-0F894E167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C2F6EFFB-3CD5-356C-A6E4-CC73EC620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-100886" y="19768"/>
            <a:ext cx="7584923" cy="681846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CCCDF27-A251-1422-CD0E-BE84E2741733}"/>
              </a:ext>
            </a:extLst>
          </p:cNvPr>
          <p:cNvSpPr txBox="1"/>
          <p:nvPr/>
        </p:nvSpPr>
        <p:spPr>
          <a:xfrm>
            <a:off x="5824534" y="1656576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46.1-3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7081BFE-3133-895E-5AA1-07792BC3CCBF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7219F40-21F0-935E-2F59-8B2F797540A5}"/>
              </a:ext>
            </a:extLst>
          </p:cNvPr>
          <p:cNvSpPr txBox="1"/>
          <p:nvPr/>
        </p:nvSpPr>
        <p:spPr>
          <a:xfrm>
            <a:off x="12968594" y="16442"/>
            <a:ext cx="831882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1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bem-presente nas tribulações.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1E12793-5316-B833-70D3-33BD48D2D6B1}"/>
              </a:ext>
            </a:extLst>
          </p:cNvPr>
          <p:cNvSpPr txBox="1"/>
          <p:nvPr/>
        </p:nvSpPr>
        <p:spPr>
          <a:xfrm>
            <a:off x="12968594" y="2025908"/>
            <a:ext cx="74116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2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Portanto, não temeremos ainda que a terra se transtorne e os montes se abalem no seio dos mares;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CB864A0-B0E4-DAAE-968F-A08C6DF62B99}"/>
              </a:ext>
            </a:extLst>
          </p:cNvPr>
          <p:cNvSpPr txBox="1"/>
          <p:nvPr/>
        </p:nvSpPr>
        <p:spPr>
          <a:xfrm>
            <a:off x="12968594" y="4589372"/>
            <a:ext cx="74116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3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ainda que as águas tumultuem e espumejem</a:t>
            </a:r>
          </a:p>
          <a:p>
            <a:pPr algn="l"/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e na sua fúria os montes se estremeçam.</a:t>
            </a:r>
          </a:p>
        </p:txBody>
      </p:sp>
    </p:spTree>
    <p:extLst>
      <p:ext uri="{BB962C8B-B14F-4D97-AF65-F5344CB8AC3E}">
        <p14:creationId xmlns:p14="http://schemas.microsoft.com/office/powerpoint/2010/main" val="3488546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511D97-7A23-688B-34D2-C4C7E35DC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7D23BB0-F0F1-FCBD-2911-CFC79A052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5FA52831-C780-1F3F-766E-5157EEACA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7" t="6390" r="13408" b="32682"/>
          <a:stretch/>
        </p:blipFill>
        <p:spPr>
          <a:xfrm>
            <a:off x="-100885" y="4058916"/>
            <a:ext cx="3091736" cy="277931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2E073A4-88CA-C275-2338-AE53232F949F}"/>
              </a:ext>
            </a:extLst>
          </p:cNvPr>
          <p:cNvSpPr txBox="1"/>
          <p:nvPr/>
        </p:nvSpPr>
        <p:spPr>
          <a:xfrm>
            <a:off x="-6624514" y="1617702"/>
            <a:ext cx="63674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latin typeface="Montserrat Black" panose="00000A00000000000000" pitchFamily="2" charset="0"/>
              </a:rPr>
              <a:t>SALMOS</a:t>
            </a:r>
          </a:p>
          <a:p>
            <a:pPr algn="ctr"/>
            <a:r>
              <a:rPr lang="pt-BR" sz="9600" dirty="0">
                <a:latin typeface="Montserrat Black" panose="00000A00000000000000" pitchFamily="2" charset="0"/>
              </a:rPr>
              <a:t>46.1-3</a:t>
            </a:r>
            <a:endParaRPr lang="pt-BR" dirty="0">
              <a:latin typeface="Montserrat Black" panose="00000A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9A55199-459C-0D9B-7542-998C1119DCFE}"/>
              </a:ext>
            </a:extLst>
          </p:cNvPr>
          <p:cNvSpPr txBox="1"/>
          <p:nvPr/>
        </p:nvSpPr>
        <p:spPr>
          <a:xfrm>
            <a:off x="3432883" y="6622788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E293A48-D528-3345-E238-4F325DF0697D}"/>
              </a:ext>
            </a:extLst>
          </p:cNvPr>
          <p:cNvSpPr txBox="1"/>
          <p:nvPr/>
        </p:nvSpPr>
        <p:spPr>
          <a:xfrm>
            <a:off x="471794" y="212118"/>
            <a:ext cx="831882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1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Deus é o nosso refúgio e fortaleza, socorro bem-presente nas tribulações.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D5F98D8-6EE4-D079-8667-D349B288F59E}"/>
              </a:ext>
            </a:extLst>
          </p:cNvPr>
          <p:cNvSpPr txBox="1"/>
          <p:nvPr/>
        </p:nvSpPr>
        <p:spPr>
          <a:xfrm>
            <a:off x="2390176" y="1909886"/>
            <a:ext cx="74116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2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Portanto, não temeremos ainda que a terra se transtorne e os montes se abalem no seio dos mares;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98582FC-9895-3842-6100-749BDD321B20}"/>
              </a:ext>
            </a:extLst>
          </p:cNvPr>
          <p:cNvSpPr txBox="1"/>
          <p:nvPr/>
        </p:nvSpPr>
        <p:spPr>
          <a:xfrm>
            <a:off x="3847407" y="4221114"/>
            <a:ext cx="74116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3600" b="0" i="0" baseline="3000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3</a:t>
            </a:r>
            <a:r>
              <a:rPr lang="pt-BR" sz="3600" b="0" i="0" dirty="0">
                <a:solidFill>
                  <a:srgbClr val="777A7B"/>
                </a:solidFill>
                <a:effectLst/>
                <a:latin typeface="Montserrat SemiBold" panose="00000700000000000000" pitchFamily="2" charset="0"/>
              </a:rPr>
              <a:t> </a:t>
            </a:r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ainda que as águas tumultuem e espumejem</a:t>
            </a:r>
          </a:p>
          <a:p>
            <a:pPr algn="l"/>
            <a:r>
              <a:rPr lang="pt-BR" sz="3600" b="0" i="0" dirty="0">
                <a:solidFill>
                  <a:srgbClr val="121212"/>
                </a:solidFill>
                <a:effectLst/>
                <a:latin typeface="Montserrat SemiBold" panose="00000700000000000000" pitchFamily="2" charset="0"/>
              </a:rPr>
              <a:t>e na sua fúria os montes se estremeçam.</a:t>
            </a:r>
          </a:p>
        </p:txBody>
      </p:sp>
    </p:spTree>
    <p:extLst>
      <p:ext uri="{BB962C8B-B14F-4D97-AF65-F5344CB8AC3E}">
        <p14:creationId xmlns:p14="http://schemas.microsoft.com/office/powerpoint/2010/main" val="3406746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8551D-58D7-BA94-DE9C-E3DC5FED6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E71B0548-19DC-3100-C96D-09DF50BC2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1215013" y="-97005"/>
            <a:ext cx="5265674" cy="6972512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293DB0CA-47F7-7289-5398-8E960B6D7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0EF3905-7A50-B16A-F30C-9A99F0BA27AC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013C109-E9D3-47B1-3883-E6E7CAD75396}"/>
              </a:ext>
            </a:extLst>
          </p:cNvPr>
          <p:cNvSpPr txBox="1"/>
          <p:nvPr/>
        </p:nvSpPr>
        <p:spPr>
          <a:xfrm>
            <a:off x="6115555" y="2367171"/>
            <a:ext cx="6367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dirty="0">
                <a:latin typeface="Montserrat Black" panose="00000A00000000000000" pitchFamily="2" charset="0"/>
              </a:rPr>
              <a:t>Martinho Lutero</a:t>
            </a:r>
            <a:endParaRPr lang="pt-BR" sz="1100" dirty="0"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5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E61A7-73F5-F215-D68A-71BDDF1C7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Gráfico&#10;&#10;Descrição gerada automaticamente com confiança baixa">
            <a:extLst>
              <a:ext uri="{FF2B5EF4-FFF2-40B4-BE49-F238E27FC236}">
                <a16:creationId xmlns:a16="http://schemas.microsoft.com/office/drawing/2014/main" id="{A9679273-F20F-E84F-EC85-3DA36717E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 rot="5400000">
            <a:off x="2606007" y="-1192255"/>
            <a:ext cx="6979985" cy="9242509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21822D6-A5CE-6803-D7B3-7C656FBFF7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BEFD094-AB81-E193-BEEF-35B72F501F9A}"/>
              </a:ext>
            </a:extLst>
          </p:cNvPr>
          <p:cNvSpPr txBox="1"/>
          <p:nvPr/>
        </p:nvSpPr>
        <p:spPr>
          <a:xfrm rot="16200000">
            <a:off x="-3160229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23D83D-D754-F488-EA03-333938775F7E}"/>
              </a:ext>
            </a:extLst>
          </p:cNvPr>
          <p:cNvSpPr txBox="1"/>
          <p:nvPr/>
        </p:nvSpPr>
        <p:spPr>
          <a:xfrm>
            <a:off x="1474744" y="44691"/>
            <a:ext cx="92425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dirty="0">
                <a:latin typeface="Montserrat Black" panose="00000A00000000000000" pitchFamily="2" charset="0"/>
              </a:rPr>
              <a:t>Alemanha 1483</a:t>
            </a:r>
            <a:endParaRPr lang="pt-BR" sz="1100" dirty="0">
              <a:latin typeface="Montserrat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0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79D44-4B3F-3340-ED42-AF5CF53FA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0E3F2B88-BA67-EC7F-C897-44A0889E6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1253613" y="-86219"/>
            <a:ext cx="5309419" cy="703043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8470330-2620-DA80-78A6-7CB473D54B64}"/>
              </a:ext>
            </a:extLst>
          </p:cNvPr>
          <p:cNvSpPr txBox="1"/>
          <p:nvPr/>
        </p:nvSpPr>
        <p:spPr>
          <a:xfrm rot="16200000">
            <a:off x="-4839368" y="3370020"/>
            <a:ext cx="6535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" dirty="0">
                <a:solidFill>
                  <a:schemeClr val="bg1">
                    <a:lumMod val="65000"/>
                  </a:schemeClr>
                </a:solidFill>
                <a:latin typeface="Abadi Extra Light" panose="020B0204020104020204" pitchFamily="34" charset="0"/>
              </a:rPr>
              <a:t>Parte integrante da Lição 6: Nosso refúgio e fortaleza – Cultura Cristã Kids Online. © 2024 Editora Cultura Cristã. Todos os direitos são reservados. </a:t>
            </a: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D1377D13-FABF-AF2F-5E18-FC11349E90B4}"/>
              </a:ext>
            </a:extLst>
          </p:cNvPr>
          <p:cNvGrpSpPr/>
          <p:nvPr/>
        </p:nvGrpSpPr>
        <p:grpSpPr>
          <a:xfrm>
            <a:off x="7343846" y="209791"/>
            <a:ext cx="4292942" cy="3031890"/>
            <a:chOff x="7343846" y="209791"/>
            <a:chExt cx="4292942" cy="3031890"/>
          </a:xfrm>
        </p:grpSpPr>
        <p:pic>
          <p:nvPicPr>
            <p:cNvPr id="3074" name="Picture 2" descr="Bíblia Aberta">
              <a:extLst>
                <a:ext uri="{FF2B5EF4-FFF2-40B4-BE49-F238E27FC236}">
                  <a16:creationId xmlns:a16="http://schemas.microsoft.com/office/drawing/2014/main" id="{CDE872B8-1D38-DB1B-54B4-F892FF61FE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3846" y="209791"/>
              <a:ext cx="4292942" cy="3031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Agrupar 14">
              <a:extLst>
                <a:ext uri="{FF2B5EF4-FFF2-40B4-BE49-F238E27FC236}">
                  <a16:creationId xmlns:a16="http://schemas.microsoft.com/office/drawing/2014/main" id="{E107DB81-B5DC-9AAF-2583-3D5B7C93C2E0}"/>
                </a:ext>
              </a:extLst>
            </p:cNvPr>
            <p:cNvGrpSpPr/>
            <p:nvPr/>
          </p:nvGrpSpPr>
          <p:grpSpPr>
            <a:xfrm>
              <a:off x="8396295" y="434019"/>
              <a:ext cx="2205636" cy="2164480"/>
              <a:chOff x="8219880" y="374831"/>
              <a:chExt cx="2205636" cy="2164480"/>
            </a:xfrm>
          </p:grpSpPr>
          <p:cxnSp>
            <p:nvCxnSpPr>
              <p:cNvPr id="9" name="Conector reto 8">
                <a:extLst>
                  <a:ext uri="{FF2B5EF4-FFF2-40B4-BE49-F238E27FC236}">
                    <a16:creationId xmlns:a16="http://schemas.microsoft.com/office/drawing/2014/main" id="{9A6FF5B6-78A2-87CE-0EB3-0848E807649C}"/>
                  </a:ext>
                </a:extLst>
              </p:cNvPr>
              <p:cNvCxnSpPr/>
              <p:nvPr/>
            </p:nvCxnSpPr>
            <p:spPr>
              <a:xfrm flipH="1">
                <a:off x="8291916" y="374831"/>
                <a:ext cx="2133600" cy="215240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ector reto 9">
                <a:extLst>
                  <a:ext uri="{FF2B5EF4-FFF2-40B4-BE49-F238E27FC236}">
                    <a16:creationId xmlns:a16="http://schemas.microsoft.com/office/drawing/2014/main" id="{1ED21E40-8E64-6EAD-5860-E0ADF2F235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9880" y="386902"/>
                <a:ext cx="2133600" cy="215240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" name="Imagem 19">
            <a:extLst>
              <a:ext uri="{FF2B5EF4-FFF2-40B4-BE49-F238E27FC236}">
                <a16:creationId xmlns:a16="http://schemas.microsoft.com/office/drawing/2014/main" id="{C3F541CF-DF36-4118-2143-E83CDF0FD0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773" y="3253752"/>
            <a:ext cx="4709011" cy="2892513"/>
          </a:xfrm>
          <a:prstGeom prst="rect">
            <a:avLst/>
          </a:prstGeom>
        </p:spPr>
      </p:pic>
      <p:pic>
        <p:nvPicPr>
          <p:cNvPr id="21" name="Imagem 20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213E735-4250-6911-7A21-0C43A72A6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55" y="6267246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0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</TotalTime>
  <Words>1119</Words>
  <Application>Microsoft Office PowerPoint</Application>
  <PresentationFormat>Widescreen</PresentationFormat>
  <Paragraphs>123</Paragraphs>
  <Slides>19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8" baseType="lpstr">
      <vt:lpstr>Abadi Extra Light</vt:lpstr>
      <vt:lpstr>Aptos</vt:lpstr>
      <vt:lpstr>Aptos Display</vt:lpstr>
      <vt:lpstr>Arial</vt:lpstr>
      <vt:lpstr>Bauhaus</vt:lpstr>
      <vt:lpstr>Montserrat Black</vt:lpstr>
      <vt:lpstr>Montserrat Medium</vt:lpstr>
      <vt:lpstr>Montserrat SemiBold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Marcia Barbutti</dc:creator>
  <cp:lastModifiedBy>Marcia Barbutti</cp:lastModifiedBy>
  <cp:revision>3</cp:revision>
  <dcterms:created xsi:type="dcterms:W3CDTF">2024-01-10T11:36:22Z</dcterms:created>
  <dcterms:modified xsi:type="dcterms:W3CDTF">2024-10-06T20:51:13Z</dcterms:modified>
</cp:coreProperties>
</file>