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7" r:id="rId12"/>
    <p:sldId id="285" r:id="rId13"/>
    <p:sldId id="289" r:id="rId14"/>
    <p:sldId id="290" r:id="rId15"/>
    <p:sldId id="291" r:id="rId16"/>
    <p:sldId id="294" r:id="rId17"/>
    <p:sldId id="292" r:id="rId18"/>
    <p:sldId id="295" r:id="rId19"/>
    <p:sldId id="296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500"/>
    <a:srgbClr val="78C8E4"/>
    <a:srgbClr val="85BC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9C8AED-70C7-4717-B06A-465E5AC3767F}" v="53" dt="2024-06-27T17:13:20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006" autoAdjust="0"/>
    <p:restoredTop sz="94660"/>
  </p:normalViewPr>
  <p:slideViewPr>
    <p:cSldViewPr snapToGrid="0">
      <p:cViewPr>
        <p:scale>
          <a:sx n="75" d="100"/>
          <a:sy n="75" d="100"/>
        </p:scale>
        <p:origin x="114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Barbutti" userId="48780ea52503997f" providerId="LiveId" clId="{D69C8AED-70C7-4717-B06A-465E5AC3767F}"/>
    <pc:docChg chg="undo redo custSel addSld delSld modSld sldOrd">
      <pc:chgData name="Marcia Barbutti" userId="48780ea52503997f" providerId="LiveId" clId="{D69C8AED-70C7-4717-B06A-465E5AC3767F}" dt="2024-06-27T17:17:15.800" v="755" actId="47"/>
      <pc:docMkLst>
        <pc:docMk/>
      </pc:docMkLst>
      <pc:sldChg chg="addSp del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2575118975" sldId="256"/>
        </pc:sldMkLst>
        <pc:spChg chg="add del mod topLvl">
          <ac:chgData name="Marcia Barbutti" userId="48780ea52503997f" providerId="LiveId" clId="{D69C8AED-70C7-4717-B06A-465E5AC3767F}" dt="2024-06-27T16:18:24.265" v="130" actId="478"/>
          <ac:spMkLst>
            <pc:docMk/>
            <pc:sldMk cId="2575118975" sldId="256"/>
            <ac:spMk id="7" creationId="{B38ACD23-8044-4694-00D4-9B69B008A7B6}"/>
          </ac:spMkLst>
        </pc:spChg>
        <pc:spChg chg="add mod">
          <ac:chgData name="Marcia Barbutti" userId="48780ea52503997f" providerId="LiveId" clId="{D69C8AED-70C7-4717-B06A-465E5AC3767F}" dt="2024-06-27T16:21:45.352" v="155" actId="207"/>
          <ac:spMkLst>
            <pc:docMk/>
            <pc:sldMk cId="2575118975" sldId="256"/>
            <ac:spMk id="9" creationId="{44797572-33EF-1257-21BA-72BDBF9F23A7}"/>
          </ac:spMkLst>
        </pc:spChg>
        <pc:spChg chg="add mod">
          <ac:chgData name="Marcia Barbutti" userId="48780ea52503997f" providerId="LiveId" clId="{D69C8AED-70C7-4717-B06A-465E5AC3767F}" dt="2024-06-27T16:22:07.281" v="160" actId="1076"/>
          <ac:spMkLst>
            <pc:docMk/>
            <pc:sldMk cId="2575118975" sldId="256"/>
            <ac:spMk id="15" creationId="{79DF8C80-897A-F340-454C-243B4A0F323F}"/>
          </ac:spMkLst>
        </pc:spChg>
        <pc:spChg chg="add mod">
          <ac:chgData name="Marcia Barbutti" userId="48780ea52503997f" providerId="LiveId" clId="{D69C8AED-70C7-4717-B06A-465E5AC3767F}" dt="2024-06-27T16:22:48.398" v="189" actId="1076"/>
          <ac:spMkLst>
            <pc:docMk/>
            <pc:sldMk cId="2575118975" sldId="256"/>
            <ac:spMk id="16" creationId="{28167D88-567B-9370-BD5F-F91461FCC5CB}"/>
          </ac:spMkLst>
        </pc:spChg>
        <pc:spChg chg="add mod">
          <ac:chgData name="Marcia Barbutti" userId="48780ea52503997f" providerId="LiveId" clId="{D69C8AED-70C7-4717-B06A-465E5AC3767F}" dt="2024-06-27T16:25:11.061" v="280" actId="20577"/>
          <ac:spMkLst>
            <pc:docMk/>
            <pc:sldMk cId="2575118975" sldId="256"/>
            <ac:spMk id="17" creationId="{A2377634-0527-3909-8365-62A222F2CE46}"/>
          </ac:spMkLst>
        </pc:spChg>
        <pc:grpChg chg="add del mod">
          <ac:chgData name="Marcia Barbutti" userId="48780ea52503997f" providerId="LiveId" clId="{D69C8AED-70C7-4717-B06A-465E5AC3767F}" dt="2024-06-27T16:18:06.783" v="127" actId="165"/>
          <ac:grpSpMkLst>
            <pc:docMk/>
            <pc:sldMk cId="2575118975" sldId="256"/>
            <ac:grpSpMk id="8" creationId="{A117C20F-3A27-D7BF-0991-D1D3D30E5211}"/>
          </ac:grpSpMkLst>
        </pc:grpChg>
        <pc:picChg chg="mod ord">
          <ac:chgData name="Marcia Barbutti" userId="48780ea52503997f" providerId="LiveId" clId="{D69C8AED-70C7-4717-B06A-465E5AC3767F}" dt="2024-06-27T16:23:17.793" v="194" actId="1076"/>
          <ac:picMkLst>
            <pc:docMk/>
            <pc:sldMk cId="2575118975" sldId="256"/>
            <ac:picMk id="5" creationId="{718750A1-FDBE-D3C5-7584-E442B74521E1}"/>
          </ac:picMkLst>
        </pc:picChg>
        <pc:picChg chg="add mod topLvl modCrop">
          <ac:chgData name="Marcia Barbutti" userId="48780ea52503997f" providerId="LiveId" clId="{D69C8AED-70C7-4717-B06A-465E5AC3767F}" dt="2024-06-27T16:19:01.162" v="131"/>
          <ac:picMkLst>
            <pc:docMk/>
            <pc:sldMk cId="2575118975" sldId="256"/>
            <ac:picMk id="6" creationId="{4ABE81D5-6E48-294B-406E-341AAA209180}"/>
          </ac:picMkLst>
        </pc:picChg>
        <pc:picChg chg="add del mod">
          <ac:chgData name="Marcia Barbutti" userId="48780ea52503997f" providerId="LiveId" clId="{D69C8AED-70C7-4717-B06A-465E5AC3767F}" dt="2024-06-27T16:22:57.404" v="190" actId="478"/>
          <ac:picMkLst>
            <pc:docMk/>
            <pc:sldMk cId="2575118975" sldId="256"/>
            <ac:picMk id="13" creationId="{63A688CF-E8D1-D265-1DBA-C67375D08421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3253790770" sldId="257"/>
        </pc:sldMkLst>
        <pc:spChg chg="add mod">
          <ac:chgData name="Marcia Barbutti" userId="48780ea52503997f" providerId="LiveId" clId="{D69C8AED-70C7-4717-B06A-465E5AC3767F}" dt="2024-06-27T16:25:43.742" v="282" actId="164"/>
          <ac:spMkLst>
            <pc:docMk/>
            <pc:sldMk cId="3253790770" sldId="257"/>
            <ac:spMk id="8" creationId="{FA1CC17D-FF50-3664-B129-B449A321448D}"/>
          </ac:spMkLst>
        </pc:spChg>
        <pc:grpChg chg="add mod ord">
          <ac:chgData name="Marcia Barbutti" userId="48780ea52503997f" providerId="LiveId" clId="{D69C8AED-70C7-4717-B06A-465E5AC3767F}" dt="2024-06-27T16:25:46.986" v="283" actId="167"/>
          <ac:grpSpMkLst>
            <pc:docMk/>
            <pc:sldMk cId="3253790770" sldId="257"/>
            <ac:grpSpMk id="9" creationId="{84BC28C3-56BA-8DDD-8F77-864D6DF1CE35}"/>
          </ac:grpSpMkLst>
        </pc:grpChg>
        <pc:picChg chg="mod">
          <ac:chgData name="Marcia Barbutti" userId="48780ea52503997f" providerId="LiveId" clId="{D69C8AED-70C7-4717-B06A-465E5AC3767F}" dt="2024-06-27T16:25:43.742" v="282" actId="164"/>
          <ac:picMkLst>
            <pc:docMk/>
            <pc:sldMk cId="3253790770" sldId="257"/>
            <ac:picMk id="6" creationId="{8DB17D2E-D887-96C9-7263-768972743D25}"/>
          </ac:picMkLst>
        </pc:picChg>
      </pc:sldChg>
      <pc:sldChg chg="addSp modSp add del ord">
        <pc:chgData name="Marcia Barbutti" userId="48780ea52503997f" providerId="LiveId" clId="{D69C8AED-70C7-4717-B06A-465E5AC3767F}" dt="2024-06-27T17:17:15.800" v="755" actId="47"/>
        <pc:sldMkLst>
          <pc:docMk/>
          <pc:sldMk cId="2994752874" sldId="258"/>
        </pc:sldMkLst>
        <pc:spChg chg="mod">
          <ac:chgData name="Marcia Barbutti" userId="48780ea52503997f" providerId="LiveId" clId="{D69C8AED-70C7-4717-B06A-465E5AC3767F}" dt="2024-06-27T16:26:25.560" v="285" actId="164"/>
          <ac:spMkLst>
            <pc:docMk/>
            <pc:sldMk cId="2994752874" sldId="258"/>
            <ac:spMk id="4" creationId="{E1D2D3BA-297C-8435-F2FC-B2FDB090AC9B}"/>
          </ac:spMkLst>
        </pc:spChg>
        <pc:spChg chg="add mod">
          <ac:chgData name="Marcia Barbutti" userId="48780ea52503997f" providerId="LiveId" clId="{D69C8AED-70C7-4717-B06A-465E5AC3767F}" dt="2024-06-27T16:26:25.560" v="285" actId="164"/>
          <ac:spMkLst>
            <pc:docMk/>
            <pc:sldMk cId="2994752874" sldId="258"/>
            <ac:spMk id="5" creationId="{ECC9DDE3-6FCC-AA37-51E1-71DCBBEBB2FF}"/>
          </ac:spMkLst>
        </pc:spChg>
        <pc:grpChg chg="add mod">
          <ac:chgData name="Marcia Barbutti" userId="48780ea52503997f" providerId="LiveId" clId="{D69C8AED-70C7-4717-B06A-465E5AC3767F}" dt="2024-06-27T16:26:25.560" v="285" actId="164"/>
          <ac:grpSpMkLst>
            <pc:docMk/>
            <pc:sldMk cId="2994752874" sldId="258"/>
            <ac:grpSpMk id="8" creationId="{E2BF0D49-39E1-8295-1D5A-5BB072E6847D}"/>
          </ac:grpSpMkLst>
        </pc:grpChg>
        <pc:picChg chg="mod">
          <ac:chgData name="Marcia Barbutti" userId="48780ea52503997f" providerId="LiveId" clId="{D69C8AED-70C7-4717-B06A-465E5AC3767F}" dt="2024-06-27T16:26:25.560" v="285" actId="164"/>
          <ac:picMkLst>
            <pc:docMk/>
            <pc:sldMk cId="2994752874" sldId="258"/>
            <ac:picMk id="3" creationId="{B60C25C2-F7C4-6FC7-24E8-B8021D9BB4FF}"/>
          </ac:picMkLst>
        </pc:picChg>
        <pc:picChg chg="mod">
          <ac:chgData name="Marcia Barbutti" userId="48780ea52503997f" providerId="LiveId" clId="{D69C8AED-70C7-4717-B06A-465E5AC3767F}" dt="2024-06-27T16:26:25.560" v="285" actId="164"/>
          <ac:picMkLst>
            <pc:docMk/>
            <pc:sldMk cId="2994752874" sldId="258"/>
            <ac:picMk id="6" creationId="{8DB17D2E-D887-96C9-7263-768972743D25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4089306455" sldId="259"/>
        </pc:sldMkLst>
        <pc:spChg chg="add mod">
          <ac:chgData name="Marcia Barbutti" userId="48780ea52503997f" providerId="LiveId" clId="{D69C8AED-70C7-4717-B06A-465E5AC3767F}" dt="2024-06-27T16:26:41.832" v="287" actId="207"/>
          <ac:spMkLst>
            <pc:docMk/>
            <pc:sldMk cId="4089306455" sldId="259"/>
            <ac:spMk id="9" creationId="{E4D000A7-785A-09FE-5D61-C328C656C990}"/>
          </ac:spMkLst>
        </pc:spChg>
        <pc:spChg chg="add mod">
          <ac:chgData name="Marcia Barbutti" userId="48780ea52503997f" providerId="LiveId" clId="{D69C8AED-70C7-4717-B06A-465E5AC3767F}" dt="2024-06-27T16:30:37.185" v="334" actId="164"/>
          <ac:spMkLst>
            <pc:docMk/>
            <pc:sldMk cId="4089306455" sldId="259"/>
            <ac:spMk id="10" creationId="{639C60B6-17E7-D19C-ABC7-D55AA4708B04}"/>
          </ac:spMkLst>
        </pc:spChg>
        <pc:grpChg chg="add mod ord">
          <ac:chgData name="Marcia Barbutti" userId="48780ea52503997f" providerId="LiveId" clId="{D69C8AED-70C7-4717-B06A-465E5AC3767F}" dt="2024-06-27T16:30:39.059" v="335" actId="167"/>
          <ac:grpSpMkLst>
            <pc:docMk/>
            <pc:sldMk cId="4089306455" sldId="259"/>
            <ac:grpSpMk id="11" creationId="{1C4EF9D9-781B-F01B-06D2-71264E1C0117}"/>
          </ac:grpSpMkLst>
        </pc:grpChg>
        <pc:picChg chg="mod">
          <ac:chgData name="Marcia Barbutti" userId="48780ea52503997f" providerId="LiveId" clId="{D69C8AED-70C7-4717-B06A-465E5AC3767F}" dt="2024-06-27T16:30:37.185" v="334" actId="164"/>
          <ac:picMkLst>
            <pc:docMk/>
            <pc:sldMk cId="4089306455" sldId="259"/>
            <ac:picMk id="5" creationId="{5228AB89-56F6-D1B6-92F4-0984386F274C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1959207524" sldId="260"/>
        </pc:sldMkLst>
        <pc:spChg chg="add mod">
          <ac:chgData name="Marcia Barbutti" userId="48780ea52503997f" providerId="LiveId" clId="{D69C8AED-70C7-4717-B06A-465E5AC3767F}" dt="2024-06-27T16:26:50.294" v="288"/>
          <ac:spMkLst>
            <pc:docMk/>
            <pc:sldMk cId="1959207524" sldId="260"/>
            <ac:spMk id="13" creationId="{3DE0746C-E51D-C74D-FD7C-8CFB90A813E8}"/>
          </ac:spMkLst>
        </pc:spChg>
        <pc:spChg chg="add mod">
          <ac:chgData name="Marcia Barbutti" userId="48780ea52503997f" providerId="LiveId" clId="{D69C8AED-70C7-4717-B06A-465E5AC3767F}" dt="2024-06-27T16:30:16.881" v="329" actId="164"/>
          <ac:spMkLst>
            <pc:docMk/>
            <pc:sldMk cId="1959207524" sldId="260"/>
            <ac:spMk id="14" creationId="{17A4B94B-FF2E-6E9B-B578-F2361834DF73}"/>
          </ac:spMkLst>
        </pc:spChg>
        <pc:grpChg chg="mod">
          <ac:chgData name="Marcia Barbutti" userId="48780ea52503997f" providerId="LiveId" clId="{D69C8AED-70C7-4717-B06A-465E5AC3767F}" dt="2024-06-27T16:30:16.881" v="329" actId="164"/>
          <ac:grpSpMkLst>
            <pc:docMk/>
            <pc:sldMk cId="1959207524" sldId="260"/>
            <ac:grpSpMk id="9" creationId="{3E39EFB0-14F4-964E-845B-9DEDB72166B1}"/>
          </ac:grpSpMkLst>
        </pc:grpChg>
        <pc:grpChg chg="add mod ord">
          <ac:chgData name="Marcia Barbutti" userId="48780ea52503997f" providerId="LiveId" clId="{D69C8AED-70C7-4717-B06A-465E5AC3767F}" dt="2024-06-27T16:30:20.059" v="330" actId="167"/>
          <ac:grpSpMkLst>
            <pc:docMk/>
            <pc:sldMk cId="1959207524" sldId="260"/>
            <ac:grpSpMk id="15" creationId="{01EB63AA-DCD1-8440-5578-52F543184C01}"/>
          </ac:grpSpMkLst>
        </pc:grp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2073748052" sldId="261"/>
        </pc:sldMkLst>
        <pc:spChg chg="ord">
          <ac:chgData name="Marcia Barbutti" userId="48780ea52503997f" providerId="LiveId" clId="{D69C8AED-70C7-4717-B06A-465E5AC3767F}" dt="2024-06-27T17:03:08.838" v="649" actId="166"/>
          <ac:spMkLst>
            <pc:docMk/>
            <pc:sldMk cId="2073748052" sldId="261"/>
            <ac:spMk id="6" creationId="{E032C2AC-BA65-D351-9E04-24F81BCE2F91}"/>
          </ac:spMkLst>
        </pc:spChg>
        <pc:spChg chg="ord">
          <ac:chgData name="Marcia Barbutti" userId="48780ea52503997f" providerId="LiveId" clId="{D69C8AED-70C7-4717-B06A-465E5AC3767F}" dt="2024-06-27T17:03:08.838" v="649" actId="166"/>
          <ac:spMkLst>
            <pc:docMk/>
            <pc:sldMk cId="2073748052" sldId="261"/>
            <ac:spMk id="10" creationId="{4E0F50DA-25A9-3C94-156D-2D0D73E164F8}"/>
          </ac:spMkLst>
        </pc:spChg>
        <pc:spChg chg="add mod">
          <ac:chgData name="Marcia Barbutti" userId="48780ea52503997f" providerId="LiveId" clId="{D69C8AED-70C7-4717-B06A-465E5AC3767F}" dt="2024-06-27T16:26:52.709" v="289"/>
          <ac:spMkLst>
            <pc:docMk/>
            <pc:sldMk cId="2073748052" sldId="261"/>
            <ac:spMk id="13" creationId="{F7172B78-CFD3-5AF5-7F59-1B7A9BDCFC76}"/>
          </ac:spMkLst>
        </pc:spChg>
        <pc:spChg chg="add mod">
          <ac:chgData name="Marcia Barbutti" userId="48780ea52503997f" providerId="LiveId" clId="{D69C8AED-70C7-4717-B06A-465E5AC3767F}" dt="2024-06-27T16:29:36.522" v="316" actId="164"/>
          <ac:spMkLst>
            <pc:docMk/>
            <pc:sldMk cId="2073748052" sldId="261"/>
            <ac:spMk id="14" creationId="{9CDFA5FF-A5CC-47CB-47CA-8B4D1BFB615E}"/>
          </ac:spMkLst>
        </pc:spChg>
        <pc:grpChg chg="add mod">
          <ac:chgData name="Marcia Barbutti" userId="48780ea52503997f" providerId="LiveId" clId="{D69C8AED-70C7-4717-B06A-465E5AC3767F}" dt="2024-06-27T16:29:36.522" v="316" actId="164"/>
          <ac:grpSpMkLst>
            <pc:docMk/>
            <pc:sldMk cId="2073748052" sldId="261"/>
            <ac:grpSpMk id="15" creationId="{17D84E20-9FB8-D1D6-A956-BD4D8015ACAB}"/>
          </ac:grpSpMkLst>
        </pc:grpChg>
        <pc:picChg chg="mod">
          <ac:chgData name="Marcia Barbutti" userId="48780ea52503997f" providerId="LiveId" clId="{D69C8AED-70C7-4717-B06A-465E5AC3767F}" dt="2024-06-27T16:29:36.522" v="316" actId="164"/>
          <ac:picMkLst>
            <pc:docMk/>
            <pc:sldMk cId="2073748052" sldId="261"/>
            <ac:picMk id="3" creationId="{F3D82728-22B3-E11A-F290-8613BBBB5668}"/>
          </ac:picMkLst>
        </pc:picChg>
        <pc:picChg chg="add mod">
          <ac:chgData name="Marcia Barbutti" userId="48780ea52503997f" providerId="LiveId" clId="{D69C8AED-70C7-4717-B06A-465E5AC3767F}" dt="2024-06-27T16:48:51.606" v="489"/>
          <ac:picMkLst>
            <pc:docMk/>
            <pc:sldMk cId="2073748052" sldId="261"/>
            <ac:picMk id="16" creationId="{D10D0A2B-4E87-7CC8-92A2-E663C8C1DF01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4067094539" sldId="262"/>
        </pc:sldMkLst>
        <pc:spChg chg="add mod">
          <ac:chgData name="Marcia Barbutti" userId="48780ea52503997f" providerId="LiveId" clId="{D69C8AED-70C7-4717-B06A-465E5AC3767F}" dt="2024-06-27T16:50:46.549" v="503"/>
          <ac:spMkLst>
            <pc:docMk/>
            <pc:sldMk cId="4067094539" sldId="262"/>
            <ac:spMk id="7" creationId="{8379446D-0172-2062-77F0-D115E030B912}"/>
          </ac:spMkLst>
        </pc:spChg>
        <pc:spChg chg="add mod">
          <ac:chgData name="Marcia Barbutti" userId="48780ea52503997f" providerId="LiveId" clId="{D69C8AED-70C7-4717-B06A-465E5AC3767F}" dt="2024-06-27T16:51:39.811" v="538" actId="1076"/>
          <ac:spMkLst>
            <pc:docMk/>
            <pc:sldMk cId="4067094539" sldId="262"/>
            <ac:spMk id="9" creationId="{713E8A8B-CD2B-4ED5-47B8-57FC69DE5167}"/>
          </ac:spMkLst>
        </pc:spChg>
        <pc:picChg chg="mod modCrop">
          <ac:chgData name="Marcia Barbutti" userId="48780ea52503997f" providerId="LiveId" clId="{D69C8AED-70C7-4717-B06A-465E5AC3767F}" dt="2024-06-27T16:49:31.840" v="499" actId="732"/>
          <ac:picMkLst>
            <pc:docMk/>
            <pc:sldMk cId="4067094539" sldId="262"/>
            <ac:picMk id="3" creationId="{E97A16DD-B702-7390-24D5-C4559A0B450B}"/>
          </ac:picMkLst>
        </pc:picChg>
        <pc:picChg chg="add mod">
          <ac:chgData name="Marcia Barbutti" userId="48780ea52503997f" providerId="LiveId" clId="{D69C8AED-70C7-4717-B06A-465E5AC3767F}" dt="2024-06-27T16:49:36.455" v="500" actId="1076"/>
          <ac:picMkLst>
            <pc:docMk/>
            <pc:sldMk cId="4067094539" sldId="262"/>
            <ac:picMk id="6" creationId="{6D0FF3ED-667C-5F48-E38C-D957A0B0F3E2}"/>
          </ac:picMkLst>
        </pc:picChg>
      </pc:sldChg>
      <pc:sldChg chg="del">
        <pc:chgData name="Marcia Barbutti" userId="48780ea52503997f" providerId="LiveId" clId="{D69C8AED-70C7-4717-B06A-465E5AC3767F}" dt="2024-06-27T16:51:56.428" v="539" actId="47"/>
        <pc:sldMkLst>
          <pc:docMk/>
          <pc:sldMk cId="3821041634" sldId="263"/>
        </pc:sldMkLst>
      </pc:sldChg>
      <pc:sldChg chg="delSp modSp add del mod">
        <pc:chgData name="Marcia Barbutti" userId="48780ea52503997f" providerId="LiveId" clId="{D69C8AED-70C7-4717-B06A-465E5AC3767F}" dt="2024-06-27T17:17:15.800" v="755" actId="47"/>
        <pc:sldMkLst>
          <pc:docMk/>
          <pc:sldMk cId="3642613418" sldId="264"/>
        </pc:sldMkLst>
        <pc:picChg chg="del mod modCrop">
          <ac:chgData name="Marcia Barbutti" userId="48780ea52503997f" providerId="LiveId" clId="{D69C8AED-70C7-4717-B06A-465E5AC3767F}" dt="2024-06-27T17:11:56.957" v="740" actId="478"/>
          <ac:picMkLst>
            <pc:docMk/>
            <pc:sldMk cId="3642613418" sldId="264"/>
            <ac:picMk id="3" creationId="{974EEFCF-4BF9-8E4B-83B0-098312954D03}"/>
          </ac:picMkLst>
        </pc:picChg>
      </pc:sldChg>
      <pc:sldChg chg="addSp delSp modSp new add del mod ord setBg">
        <pc:chgData name="Marcia Barbutti" userId="48780ea52503997f" providerId="LiveId" clId="{D69C8AED-70C7-4717-B06A-465E5AC3767F}" dt="2024-06-27T17:17:15.800" v="755" actId="47"/>
        <pc:sldMkLst>
          <pc:docMk/>
          <pc:sldMk cId="2001142290" sldId="265"/>
        </pc:sldMkLst>
        <pc:spChg chg="add mod">
          <ac:chgData name="Marcia Barbutti" userId="48780ea52503997f" providerId="LiveId" clId="{D69C8AED-70C7-4717-B06A-465E5AC3767F}" dt="2024-06-27T16:33:12.533" v="352" actId="404"/>
          <ac:spMkLst>
            <pc:docMk/>
            <pc:sldMk cId="2001142290" sldId="265"/>
            <ac:spMk id="4" creationId="{3D707C37-9842-68DE-BCC0-48BFF036015B}"/>
          </ac:spMkLst>
        </pc:spChg>
        <pc:spChg chg="add mod">
          <ac:chgData name="Marcia Barbutti" userId="48780ea52503997f" providerId="LiveId" clId="{D69C8AED-70C7-4717-B06A-465E5AC3767F}" dt="2024-06-27T17:00:34.558" v="631"/>
          <ac:spMkLst>
            <pc:docMk/>
            <pc:sldMk cId="2001142290" sldId="265"/>
            <ac:spMk id="5" creationId="{62B41DF8-E540-A03A-F935-A0B2560933D3}"/>
          </ac:spMkLst>
        </pc:spChg>
        <pc:picChg chg="add del">
          <ac:chgData name="Marcia Barbutti" userId="48780ea52503997f" providerId="LiveId" clId="{D69C8AED-70C7-4717-B06A-465E5AC3767F}" dt="2024-06-27T16:32:13.677" v="339" actId="478"/>
          <ac:picMkLst>
            <pc:docMk/>
            <pc:sldMk cId="2001142290" sldId="265"/>
            <ac:picMk id="3" creationId="{A6421166-41EC-086E-7A48-79BA4451EFEB}"/>
          </ac:picMkLst>
        </pc:picChg>
        <pc:picChg chg="add mod">
          <ac:chgData name="Marcia Barbutti" userId="48780ea52503997f" providerId="LiveId" clId="{D69C8AED-70C7-4717-B06A-465E5AC3767F}" dt="2024-06-27T17:13:20.357" v="748"/>
          <ac:picMkLst>
            <pc:docMk/>
            <pc:sldMk cId="2001142290" sldId="265"/>
            <ac:picMk id="6" creationId="{60C0AFF6-FA47-5E40-DA05-765ED1FC1B7D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1172490637" sldId="266"/>
        </pc:sldMkLst>
        <pc:spChg chg="add mod">
          <ac:chgData name="Marcia Barbutti" userId="48780ea52503997f" providerId="LiveId" clId="{D69C8AED-70C7-4717-B06A-465E5AC3767F}" dt="2024-06-27T16:42:04.225" v="390"/>
          <ac:spMkLst>
            <pc:docMk/>
            <pc:sldMk cId="1172490637" sldId="266"/>
            <ac:spMk id="2" creationId="{D409EBB1-8FE5-FE1E-7235-FE1575CD9EE2}"/>
          </ac:spMkLst>
        </pc:spChg>
        <pc:spChg chg="mod">
          <ac:chgData name="Marcia Barbutti" userId="48780ea52503997f" providerId="LiveId" clId="{D69C8AED-70C7-4717-B06A-465E5AC3767F}" dt="2024-06-27T16:41:04.889" v="361" actId="20577"/>
          <ac:spMkLst>
            <pc:docMk/>
            <pc:sldMk cId="1172490637" sldId="266"/>
            <ac:spMk id="4" creationId="{3D707C37-9842-68DE-BCC0-48BFF036015B}"/>
          </ac:spMkLst>
        </pc:spChg>
        <pc:picChg chg="add mod">
          <ac:chgData name="Marcia Barbutti" userId="48780ea52503997f" providerId="LiveId" clId="{D69C8AED-70C7-4717-B06A-465E5AC3767F}" dt="2024-06-27T16:48:54.346" v="490"/>
          <ac:picMkLst>
            <pc:docMk/>
            <pc:sldMk cId="1172490637" sldId="266"/>
            <ac:picMk id="3" creationId="{D5967A92-0664-96D2-F8E0-86C7BFBD9D6F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1789841674" sldId="267"/>
        </pc:sldMkLst>
        <pc:spChg chg="add mod">
          <ac:chgData name="Marcia Barbutti" userId="48780ea52503997f" providerId="LiveId" clId="{D69C8AED-70C7-4717-B06A-465E5AC3767F}" dt="2024-06-27T16:42:06.778" v="391"/>
          <ac:spMkLst>
            <pc:docMk/>
            <pc:sldMk cId="1789841674" sldId="267"/>
            <ac:spMk id="2" creationId="{A97FCE67-AEEB-0B99-3117-C2D9254878BC}"/>
          </ac:spMkLst>
        </pc:spChg>
        <pc:spChg chg="mod">
          <ac:chgData name="Marcia Barbutti" userId="48780ea52503997f" providerId="LiveId" clId="{D69C8AED-70C7-4717-B06A-465E5AC3767F}" dt="2024-06-27T16:41:54.193" v="389" actId="1076"/>
          <ac:spMkLst>
            <pc:docMk/>
            <pc:sldMk cId="1789841674" sldId="267"/>
            <ac:spMk id="4" creationId="{3D707C37-9842-68DE-BCC0-48BFF036015B}"/>
          </ac:spMkLst>
        </pc:spChg>
        <pc:picChg chg="add mod">
          <ac:chgData name="Marcia Barbutti" userId="48780ea52503997f" providerId="LiveId" clId="{D69C8AED-70C7-4717-B06A-465E5AC3767F}" dt="2024-06-27T16:48:56.677" v="491"/>
          <ac:picMkLst>
            <pc:docMk/>
            <pc:sldMk cId="1789841674" sldId="267"/>
            <ac:picMk id="3" creationId="{5E7BB321-C96B-B3A4-7B1A-40224B53B50A}"/>
          </ac:picMkLst>
        </pc:picChg>
      </pc:sldChg>
      <pc:sldChg chg="addSp delSp modSp add del mod modAnim">
        <pc:chgData name="Marcia Barbutti" userId="48780ea52503997f" providerId="LiveId" clId="{D69C8AED-70C7-4717-B06A-465E5AC3767F}" dt="2024-06-27T17:09:25.768" v="722" actId="47"/>
        <pc:sldMkLst>
          <pc:docMk/>
          <pc:sldMk cId="3653270538" sldId="268"/>
        </pc:sldMkLst>
        <pc:spChg chg="del mod">
          <ac:chgData name="Marcia Barbutti" userId="48780ea52503997f" providerId="LiveId" clId="{D69C8AED-70C7-4717-B06A-465E5AC3767F}" dt="2024-06-27T17:04:38.682" v="659" actId="21"/>
          <ac:spMkLst>
            <pc:docMk/>
            <pc:sldMk cId="3653270538" sldId="268"/>
            <ac:spMk id="4" creationId="{3D707C37-9842-68DE-BCC0-48BFF036015B}"/>
          </ac:spMkLst>
        </pc:spChg>
        <pc:picChg chg="add del mod ord modCrop">
          <ac:chgData name="Marcia Barbutti" userId="48780ea52503997f" providerId="LiveId" clId="{D69C8AED-70C7-4717-B06A-465E5AC3767F}" dt="2024-06-27T17:06:54.402" v="690" actId="478"/>
          <ac:picMkLst>
            <pc:docMk/>
            <pc:sldMk cId="3653270538" sldId="268"/>
            <ac:picMk id="3" creationId="{01484330-81E4-E49B-4182-FB7F9E2874EE}"/>
          </ac:picMkLst>
        </pc:picChg>
        <pc:picChg chg="add mod">
          <ac:chgData name="Marcia Barbutti" userId="48780ea52503997f" providerId="LiveId" clId="{D69C8AED-70C7-4717-B06A-465E5AC3767F}" dt="2024-06-27T16:48:58.508" v="492"/>
          <ac:picMkLst>
            <pc:docMk/>
            <pc:sldMk cId="3653270538" sldId="268"/>
            <ac:picMk id="5" creationId="{AEC995A3-63A8-8AB5-AE50-F4E3B98C8664}"/>
          </ac:picMkLst>
        </pc:picChg>
        <pc:picChg chg="add del">
          <ac:chgData name="Marcia Barbutti" userId="48780ea52503997f" providerId="LiveId" clId="{D69C8AED-70C7-4717-B06A-465E5AC3767F}" dt="2024-06-27T17:05:04.846" v="662" actId="22"/>
          <ac:picMkLst>
            <pc:docMk/>
            <pc:sldMk cId="3653270538" sldId="268"/>
            <ac:picMk id="7" creationId="{8C2D9F82-CC79-DF51-817B-F075C6704640}"/>
          </ac:picMkLst>
        </pc:picChg>
        <pc:picChg chg="add mod modCrop">
          <ac:chgData name="Marcia Barbutti" userId="48780ea52503997f" providerId="LiveId" clId="{D69C8AED-70C7-4717-B06A-465E5AC3767F}" dt="2024-06-27T17:06:28.684" v="688" actId="732"/>
          <ac:picMkLst>
            <pc:docMk/>
            <pc:sldMk cId="3653270538" sldId="268"/>
            <ac:picMk id="9" creationId="{CD280E61-BA35-6B64-10A8-A507B899239F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524786602" sldId="269"/>
        </pc:sldMkLst>
        <pc:spChg chg="mod">
          <ac:chgData name="Marcia Barbutti" userId="48780ea52503997f" providerId="LiveId" clId="{D69C8AED-70C7-4717-B06A-465E5AC3767F}" dt="2024-06-27T16:45:15.847" v="438" actId="20577"/>
          <ac:spMkLst>
            <pc:docMk/>
            <pc:sldMk cId="524786602" sldId="269"/>
            <ac:spMk id="4" creationId="{3D707C37-9842-68DE-BCC0-48BFF036015B}"/>
          </ac:spMkLst>
        </pc:spChg>
        <pc:picChg chg="add mod">
          <ac:chgData name="Marcia Barbutti" userId="48780ea52503997f" providerId="LiveId" clId="{D69C8AED-70C7-4717-B06A-465E5AC3767F}" dt="2024-06-27T16:49:02.053" v="493"/>
          <ac:picMkLst>
            <pc:docMk/>
            <pc:sldMk cId="524786602" sldId="269"/>
            <ac:picMk id="5" creationId="{8E1CE3ED-19B4-0B90-4600-9A91BA09B693}"/>
          </ac:picMkLst>
        </pc:picChg>
      </pc:sldChg>
      <pc:sldChg chg="addSp del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873699846" sldId="270"/>
        </pc:sldMkLst>
        <pc:spChg chg="add del mod">
          <ac:chgData name="Marcia Barbutti" userId="48780ea52503997f" providerId="LiveId" clId="{D69C8AED-70C7-4717-B06A-465E5AC3767F}" dt="2024-06-27T17:08:50.583" v="718" actId="478"/>
          <ac:spMkLst>
            <pc:docMk/>
            <pc:sldMk cId="873699846" sldId="270"/>
            <ac:spMk id="3" creationId="{B7CEA499-EF27-2806-A751-86F04B694C62}"/>
          </ac:spMkLst>
        </pc:spChg>
        <pc:spChg chg="mod">
          <ac:chgData name="Marcia Barbutti" userId="48780ea52503997f" providerId="LiveId" clId="{D69C8AED-70C7-4717-B06A-465E5AC3767F}" dt="2024-06-27T16:48:09.368" v="484" actId="20577"/>
          <ac:spMkLst>
            <pc:docMk/>
            <pc:sldMk cId="873699846" sldId="270"/>
            <ac:spMk id="4" creationId="{3D707C37-9842-68DE-BCC0-48BFF036015B}"/>
          </ac:spMkLst>
        </pc:spChg>
        <pc:picChg chg="add mod">
          <ac:chgData name="Marcia Barbutti" userId="48780ea52503997f" providerId="LiveId" clId="{D69C8AED-70C7-4717-B06A-465E5AC3767F}" dt="2024-06-27T16:49:04.069" v="494"/>
          <ac:picMkLst>
            <pc:docMk/>
            <pc:sldMk cId="873699846" sldId="270"/>
            <ac:picMk id="5" creationId="{76455A1C-536E-508B-4F5B-2F28CAB8AADA}"/>
          </ac:picMkLst>
        </pc:picChg>
      </pc:sldChg>
      <pc:sldChg chg="addSp del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390369246" sldId="271"/>
        </pc:sldMkLst>
        <pc:spChg chg="mod">
          <ac:chgData name="Marcia Barbutti" userId="48780ea52503997f" providerId="LiveId" clId="{D69C8AED-70C7-4717-B06A-465E5AC3767F}" dt="2024-06-27T16:53:24.412" v="559" actId="122"/>
          <ac:spMkLst>
            <pc:docMk/>
            <pc:sldMk cId="390369246" sldId="271"/>
            <ac:spMk id="4" creationId="{3D707C37-9842-68DE-BCC0-48BFF036015B}"/>
          </ac:spMkLst>
        </pc:spChg>
        <pc:spChg chg="mod">
          <ac:chgData name="Marcia Barbutti" userId="48780ea52503997f" providerId="LiveId" clId="{D69C8AED-70C7-4717-B06A-465E5AC3767F}" dt="2024-06-27T16:54:17.689" v="569" actId="11530"/>
          <ac:spMkLst>
            <pc:docMk/>
            <pc:sldMk cId="390369246" sldId="271"/>
            <ac:spMk id="7" creationId="{9E4A9523-9D78-CBEB-87D1-5477CE8143E5}"/>
          </ac:spMkLst>
        </pc:spChg>
        <pc:spChg chg="add del mod">
          <ac:chgData name="Marcia Barbutti" userId="48780ea52503997f" providerId="LiveId" clId="{D69C8AED-70C7-4717-B06A-465E5AC3767F}" dt="2024-06-27T17:10:34.454" v="731" actId="478"/>
          <ac:spMkLst>
            <pc:docMk/>
            <pc:sldMk cId="390369246" sldId="271"/>
            <ac:spMk id="8" creationId="{1382BDFC-10FE-CF6B-6FB6-E10660B423EB}"/>
          </ac:spMkLst>
        </pc:spChg>
        <pc:spChg chg="mod">
          <ac:chgData name="Marcia Barbutti" userId="48780ea52503997f" providerId="LiveId" clId="{D69C8AED-70C7-4717-B06A-465E5AC3767F}" dt="2024-06-27T16:53:28.861" v="560"/>
          <ac:spMkLst>
            <pc:docMk/>
            <pc:sldMk cId="390369246" sldId="271"/>
            <ac:spMk id="11" creationId="{EAD90D0D-3217-9B70-CA26-FAC56F61C9BB}"/>
          </ac:spMkLst>
        </pc:spChg>
        <pc:spChg chg="mod">
          <ac:chgData name="Marcia Barbutti" userId="48780ea52503997f" providerId="LiveId" clId="{D69C8AED-70C7-4717-B06A-465E5AC3767F}" dt="2024-06-27T16:54:17.689" v="569" actId="11530"/>
          <ac:spMkLst>
            <pc:docMk/>
            <pc:sldMk cId="390369246" sldId="271"/>
            <ac:spMk id="14" creationId="{0672C2DC-3418-3AA5-E89B-711344824588}"/>
          </ac:spMkLst>
        </pc:spChg>
        <pc:spChg chg="mod">
          <ac:chgData name="Marcia Barbutti" userId="48780ea52503997f" providerId="LiveId" clId="{D69C8AED-70C7-4717-B06A-465E5AC3767F}" dt="2024-06-27T16:54:17.689" v="569" actId="11530"/>
          <ac:spMkLst>
            <pc:docMk/>
            <pc:sldMk cId="390369246" sldId="271"/>
            <ac:spMk id="16" creationId="{043112E5-511E-48E1-D343-AF8F660B7272}"/>
          </ac:spMkLst>
        </pc:spChg>
        <pc:grpChg chg="add mod">
          <ac:chgData name="Marcia Barbutti" userId="48780ea52503997f" providerId="LiveId" clId="{D69C8AED-70C7-4717-B06A-465E5AC3767F}" dt="2024-06-27T16:54:17.689" v="569" actId="11530"/>
          <ac:grpSpMkLst>
            <pc:docMk/>
            <pc:sldMk cId="390369246" sldId="271"/>
            <ac:grpSpMk id="5" creationId="{7867EAE0-3F0D-127F-9DDD-DED2DAA129E8}"/>
          </ac:grpSpMkLst>
        </pc:grpChg>
        <pc:grpChg chg="add del mod">
          <ac:chgData name="Marcia Barbutti" userId="48780ea52503997f" providerId="LiveId" clId="{D69C8AED-70C7-4717-B06A-465E5AC3767F}" dt="2024-06-27T16:54:20.596" v="570" actId="478"/>
          <ac:grpSpMkLst>
            <pc:docMk/>
            <pc:sldMk cId="390369246" sldId="271"/>
            <ac:grpSpMk id="9" creationId="{3FDA1908-7711-B8B8-DF13-427804356AD9}"/>
          </ac:grpSpMkLst>
        </pc:grpChg>
        <pc:grpChg chg="add del mod">
          <ac:chgData name="Marcia Barbutti" userId="48780ea52503997f" providerId="LiveId" clId="{D69C8AED-70C7-4717-B06A-465E5AC3767F}" dt="2024-06-27T17:10:32.627" v="730" actId="478"/>
          <ac:grpSpMkLst>
            <pc:docMk/>
            <pc:sldMk cId="390369246" sldId="271"/>
            <ac:grpSpMk id="12" creationId="{5B54A98A-3DA6-EBDB-CBE9-FE3A77EADF6C}"/>
          </ac:grpSpMkLst>
        </pc:grpChg>
        <pc:grpChg chg="mod">
          <ac:chgData name="Marcia Barbutti" userId="48780ea52503997f" providerId="LiveId" clId="{D69C8AED-70C7-4717-B06A-465E5AC3767F}" dt="2024-06-27T16:54:17.689" v="569" actId="11530"/>
          <ac:grpSpMkLst>
            <pc:docMk/>
            <pc:sldMk cId="390369246" sldId="271"/>
            <ac:grpSpMk id="13" creationId="{714EFC85-A3AF-2DD8-6565-D8155BCEAF00}"/>
          </ac:grpSpMkLst>
        </pc:grpChg>
        <pc:picChg chg="mod">
          <ac:chgData name="Marcia Barbutti" userId="48780ea52503997f" providerId="LiveId" clId="{D69C8AED-70C7-4717-B06A-465E5AC3767F}" dt="2024-06-27T16:54:17.689" v="569" actId="11530"/>
          <ac:picMkLst>
            <pc:docMk/>
            <pc:sldMk cId="390369246" sldId="271"/>
            <ac:picMk id="6" creationId="{62548DBA-DAF3-4E9D-AA3A-45E064A86461}"/>
          </ac:picMkLst>
        </pc:picChg>
        <pc:picChg chg="mod">
          <ac:chgData name="Marcia Barbutti" userId="48780ea52503997f" providerId="LiveId" clId="{D69C8AED-70C7-4717-B06A-465E5AC3767F}" dt="2024-06-27T16:53:28.861" v="560"/>
          <ac:picMkLst>
            <pc:docMk/>
            <pc:sldMk cId="390369246" sldId="271"/>
            <ac:picMk id="10" creationId="{197BB558-0284-072D-6B4C-3281413FA14E}"/>
          </ac:picMkLst>
        </pc:picChg>
        <pc:picChg chg="mod">
          <ac:chgData name="Marcia Barbutti" userId="48780ea52503997f" providerId="LiveId" clId="{D69C8AED-70C7-4717-B06A-465E5AC3767F}" dt="2024-06-27T16:54:17.689" v="569" actId="11530"/>
          <ac:picMkLst>
            <pc:docMk/>
            <pc:sldMk cId="390369246" sldId="271"/>
            <ac:picMk id="15" creationId="{60DBE479-3461-443D-876C-DCBB2CAA26B3}"/>
          </ac:picMkLst>
        </pc:picChg>
      </pc:sldChg>
      <pc:sldChg chg="addSp del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444930302" sldId="272"/>
        </pc:sldMkLst>
        <pc:spChg chg="mod">
          <ac:chgData name="Marcia Barbutti" userId="48780ea52503997f" providerId="LiveId" clId="{D69C8AED-70C7-4717-B06A-465E5AC3767F}" dt="2024-06-27T16:56:29.703" v="589" actId="1076"/>
          <ac:spMkLst>
            <pc:docMk/>
            <pc:sldMk cId="444930302" sldId="272"/>
            <ac:spMk id="4" creationId="{3D707C37-9842-68DE-BCC0-48BFF036015B}"/>
          </ac:spMkLst>
        </pc:spChg>
        <pc:spChg chg="del">
          <ac:chgData name="Marcia Barbutti" userId="48780ea52503997f" providerId="LiveId" clId="{D69C8AED-70C7-4717-B06A-465E5AC3767F}" dt="2024-06-27T16:55:23.918" v="580" actId="478"/>
          <ac:spMkLst>
            <pc:docMk/>
            <pc:sldMk cId="444930302" sldId="272"/>
            <ac:spMk id="8" creationId="{1382BDFC-10FE-CF6B-6FB6-E10660B423EB}"/>
          </ac:spMkLst>
        </pc:spChg>
        <pc:spChg chg="add mod">
          <ac:chgData name="Marcia Barbutti" userId="48780ea52503997f" providerId="LiveId" clId="{D69C8AED-70C7-4717-B06A-465E5AC3767F}" dt="2024-06-27T16:56:19.016" v="587" actId="1076"/>
          <ac:spMkLst>
            <pc:docMk/>
            <pc:sldMk cId="444930302" sldId="272"/>
            <ac:spMk id="9" creationId="{E2CF41BD-423D-50E9-9DF3-A0DDB5101A25}"/>
          </ac:spMkLst>
        </pc:spChg>
        <pc:spChg chg="mod">
          <ac:chgData name="Marcia Barbutti" userId="48780ea52503997f" providerId="LiveId" clId="{D69C8AED-70C7-4717-B06A-465E5AC3767F}" dt="2024-06-27T16:56:23.193" v="588" actId="1076"/>
          <ac:spMkLst>
            <pc:docMk/>
            <pc:sldMk cId="444930302" sldId="272"/>
            <ac:spMk id="17" creationId="{5F400824-B223-D847-639D-16338301DA7E}"/>
          </ac:spMkLst>
        </pc:spChg>
        <pc:grpChg chg="del">
          <ac:chgData name="Marcia Barbutti" userId="48780ea52503997f" providerId="LiveId" clId="{D69C8AED-70C7-4717-B06A-465E5AC3767F}" dt="2024-06-27T16:55:21.215" v="578" actId="478"/>
          <ac:grpSpMkLst>
            <pc:docMk/>
            <pc:sldMk cId="444930302" sldId="272"/>
            <ac:grpSpMk id="5" creationId="{7867EAE0-3F0D-127F-9DDD-DED2DAA129E8}"/>
          </ac:grpSpMkLst>
        </pc:grpChg>
        <pc:grpChg chg="add mod">
          <ac:chgData name="Marcia Barbutti" userId="48780ea52503997f" providerId="LiveId" clId="{D69C8AED-70C7-4717-B06A-465E5AC3767F}" dt="2024-06-27T16:56:19.016" v="587" actId="1076"/>
          <ac:grpSpMkLst>
            <pc:docMk/>
            <pc:sldMk cId="444930302" sldId="272"/>
            <ac:grpSpMk id="10" creationId="{C864736A-3C4C-68F5-45CF-22DC30EAFBEB}"/>
          </ac:grpSpMkLst>
        </pc:grpChg>
        <pc:grpChg chg="del">
          <ac:chgData name="Marcia Barbutti" userId="48780ea52503997f" providerId="LiveId" clId="{D69C8AED-70C7-4717-B06A-465E5AC3767F}" dt="2024-06-27T16:55:22.198" v="579" actId="478"/>
          <ac:grpSpMkLst>
            <pc:docMk/>
            <pc:sldMk cId="444930302" sldId="272"/>
            <ac:grpSpMk id="12" creationId="{5B54A98A-3DA6-EBDB-CBE9-FE3A77EADF6C}"/>
          </ac:grpSpMkLst>
        </pc:grpChg>
        <pc:picChg chg="mod">
          <ac:chgData name="Marcia Barbutti" userId="48780ea52503997f" providerId="LiveId" clId="{D69C8AED-70C7-4717-B06A-465E5AC3767F}" dt="2024-06-27T16:56:02.642" v="586" actId="1076"/>
          <ac:picMkLst>
            <pc:docMk/>
            <pc:sldMk cId="444930302" sldId="272"/>
            <ac:picMk id="11" creationId="{85E10AC3-D497-31C8-7C99-2375811BB140}"/>
          </ac:picMkLst>
        </pc:picChg>
      </pc:sldChg>
      <pc:sldChg chg="addSp del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3942248811" sldId="273"/>
        </pc:sldMkLst>
        <pc:spChg chg="del">
          <ac:chgData name="Marcia Barbutti" userId="48780ea52503997f" providerId="LiveId" clId="{D69C8AED-70C7-4717-B06A-465E5AC3767F}" dt="2024-06-27T16:57:16.558" v="596" actId="478"/>
          <ac:spMkLst>
            <pc:docMk/>
            <pc:sldMk cId="3942248811" sldId="273"/>
            <ac:spMk id="9" creationId="{44797572-33EF-1257-21BA-72BDBF9F23A7}"/>
          </ac:spMkLst>
        </pc:spChg>
        <pc:spChg chg="del">
          <ac:chgData name="Marcia Barbutti" userId="48780ea52503997f" providerId="LiveId" clId="{D69C8AED-70C7-4717-B06A-465E5AC3767F}" dt="2024-06-27T16:56:46.465" v="593" actId="478"/>
          <ac:spMkLst>
            <pc:docMk/>
            <pc:sldMk cId="3942248811" sldId="273"/>
            <ac:spMk id="15" creationId="{79DF8C80-897A-F340-454C-243B4A0F323F}"/>
          </ac:spMkLst>
        </pc:spChg>
        <pc:spChg chg="del">
          <ac:chgData name="Marcia Barbutti" userId="48780ea52503997f" providerId="LiveId" clId="{D69C8AED-70C7-4717-B06A-465E5AC3767F}" dt="2024-06-27T16:56:46.465" v="593" actId="478"/>
          <ac:spMkLst>
            <pc:docMk/>
            <pc:sldMk cId="3942248811" sldId="273"/>
            <ac:spMk id="16" creationId="{28167D88-567B-9370-BD5F-F91461FCC5CB}"/>
          </ac:spMkLst>
        </pc:spChg>
        <pc:picChg chg="add mod">
          <ac:chgData name="Marcia Barbutti" userId="48780ea52503997f" providerId="LiveId" clId="{D69C8AED-70C7-4717-B06A-465E5AC3767F}" dt="2024-06-27T16:57:22.074" v="597"/>
          <ac:picMkLst>
            <pc:docMk/>
            <pc:sldMk cId="3942248811" sldId="273"/>
            <ac:picMk id="2" creationId="{C300F660-B53E-53C8-5F52-4401D9196B63}"/>
          </ac:picMkLst>
        </pc:picChg>
        <pc:picChg chg="del">
          <ac:chgData name="Marcia Barbutti" userId="48780ea52503997f" providerId="LiveId" clId="{D69C8AED-70C7-4717-B06A-465E5AC3767F}" dt="2024-06-27T16:56:48.103" v="594" actId="478"/>
          <ac:picMkLst>
            <pc:docMk/>
            <pc:sldMk cId="3942248811" sldId="273"/>
            <ac:picMk id="5" creationId="{718750A1-FDBE-D3C5-7584-E442B74521E1}"/>
          </ac:picMkLst>
        </pc:picChg>
        <pc:picChg chg="mod">
          <ac:chgData name="Marcia Barbutti" userId="48780ea52503997f" providerId="LiveId" clId="{D69C8AED-70C7-4717-B06A-465E5AC3767F}" dt="2024-06-27T16:56:53.110" v="595"/>
          <ac:picMkLst>
            <pc:docMk/>
            <pc:sldMk cId="3942248811" sldId="273"/>
            <ac:picMk id="6" creationId="{4ABE81D5-6E48-294B-406E-341AAA209180}"/>
          </ac:picMkLst>
        </pc:picChg>
      </pc:sldChg>
      <pc:sldChg chg="addSp modSp add del mod ord">
        <pc:chgData name="Marcia Barbutti" userId="48780ea52503997f" providerId="LiveId" clId="{D69C8AED-70C7-4717-B06A-465E5AC3767F}" dt="2024-06-27T17:17:15.800" v="755" actId="47"/>
        <pc:sldMkLst>
          <pc:docMk/>
          <pc:sldMk cId="3288802711" sldId="274"/>
        </pc:sldMkLst>
        <pc:spChg chg="add mod">
          <ac:chgData name="Marcia Barbutti" userId="48780ea52503997f" providerId="LiveId" clId="{D69C8AED-70C7-4717-B06A-465E5AC3767F}" dt="2024-06-27T16:59:43.515" v="626" actId="1076"/>
          <ac:spMkLst>
            <pc:docMk/>
            <pc:sldMk cId="3288802711" sldId="274"/>
            <ac:spMk id="4" creationId="{FBF75316-7FDD-CD41-45E6-72AC168D7CBF}"/>
          </ac:spMkLst>
        </pc:spChg>
      </pc:sldChg>
      <pc:sldChg chg="addSp new mod">
        <pc:chgData name="Marcia Barbutti" userId="48780ea52503997f" providerId="LiveId" clId="{D69C8AED-70C7-4717-B06A-465E5AC3767F}" dt="2024-06-27T17:00:16.211" v="628" actId="22"/>
        <pc:sldMkLst>
          <pc:docMk/>
          <pc:sldMk cId="1354625868" sldId="275"/>
        </pc:sldMkLst>
        <pc:picChg chg="add">
          <ac:chgData name="Marcia Barbutti" userId="48780ea52503997f" providerId="LiveId" clId="{D69C8AED-70C7-4717-B06A-465E5AC3767F}" dt="2024-06-27T17:00:16.211" v="628" actId="22"/>
          <ac:picMkLst>
            <pc:docMk/>
            <pc:sldMk cId="1354625868" sldId="275"/>
            <ac:picMk id="3" creationId="{E14BFA19-0465-E618-B757-CB9ECAF5AC36}"/>
          </ac:picMkLst>
        </pc:picChg>
      </pc:sldChg>
      <pc:sldChg chg="addSp delSp new mod">
        <pc:chgData name="Marcia Barbutti" userId="48780ea52503997f" providerId="LiveId" clId="{D69C8AED-70C7-4717-B06A-465E5AC3767F}" dt="2024-06-27T17:13:30.603" v="749" actId="22"/>
        <pc:sldMkLst>
          <pc:docMk/>
          <pc:sldMk cId="1237709558" sldId="276"/>
        </pc:sldMkLst>
        <pc:picChg chg="add del">
          <ac:chgData name="Marcia Barbutti" userId="48780ea52503997f" providerId="LiveId" clId="{D69C8AED-70C7-4717-B06A-465E5AC3767F}" dt="2024-06-27T17:13:13.355" v="747" actId="478"/>
          <ac:picMkLst>
            <pc:docMk/>
            <pc:sldMk cId="1237709558" sldId="276"/>
            <ac:picMk id="3" creationId="{6B186247-AA4C-37A1-77A8-0E2B091308E7}"/>
          </ac:picMkLst>
        </pc:picChg>
        <pc:picChg chg="add">
          <ac:chgData name="Marcia Barbutti" userId="48780ea52503997f" providerId="LiveId" clId="{D69C8AED-70C7-4717-B06A-465E5AC3767F}" dt="2024-06-27T17:13:30.603" v="749" actId="22"/>
          <ac:picMkLst>
            <pc:docMk/>
            <pc:sldMk cId="1237709558" sldId="276"/>
            <ac:picMk id="5" creationId="{FBDF226A-3005-FCCB-5DE9-401AA6023682}"/>
          </ac:picMkLst>
        </pc:picChg>
      </pc:sldChg>
      <pc:sldChg chg="addSp new mod">
        <pc:chgData name="Marcia Barbutti" userId="48780ea52503997f" providerId="LiveId" clId="{D69C8AED-70C7-4717-B06A-465E5AC3767F}" dt="2024-06-27T17:01:42.076" v="637" actId="22"/>
        <pc:sldMkLst>
          <pc:docMk/>
          <pc:sldMk cId="3177173379" sldId="277"/>
        </pc:sldMkLst>
        <pc:picChg chg="add">
          <ac:chgData name="Marcia Barbutti" userId="48780ea52503997f" providerId="LiveId" clId="{D69C8AED-70C7-4717-B06A-465E5AC3767F}" dt="2024-06-27T17:01:42.076" v="637" actId="22"/>
          <ac:picMkLst>
            <pc:docMk/>
            <pc:sldMk cId="3177173379" sldId="277"/>
            <ac:picMk id="3" creationId="{330EB50C-7E0C-5CE7-743A-D095756B1EB0}"/>
          </ac:picMkLst>
        </pc:picChg>
      </pc:sldChg>
      <pc:sldChg chg="addSp new mod">
        <pc:chgData name="Marcia Barbutti" userId="48780ea52503997f" providerId="LiveId" clId="{D69C8AED-70C7-4717-B06A-465E5AC3767F}" dt="2024-06-27T17:02:05.531" v="641" actId="22"/>
        <pc:sldMkLst>
          <pc:docMk/>
          <pc:sldMk cId="1334752847" sldId="278"/>
        </pc:sldMkLst>
        <pc:picChg chg="add">
          <ac:chgData name="Marcia Barbutti" userId="48780ea52503997f" providerId="LiveId" clId="{D69C8AED-70C7-4717-B06A-465E5AC3767F}" dt="2024-06-27T17:02:05.531" v="641" actId="22"/>
          <ac:picMkLst>
            <pc:docMk/>
            <pc:sldMk cId="1334752847" sldId="278"/>
            <ac:picMk id="3" creationId="{601FB515-C113-D13B-FF40-BDDD4F81CDBE}"/>
          </ac:picMkLst>
        </pc:picChg>
      </pc:sldChg>
      <pc:sldChg chg="addSp new mod">
        <pc:chgData name="Marcia Barbutti" userId="48780ea52503997f" providerId="LiveId" clId="{D69C8AED-70C7-4717-B06A-465E5AC3767F}" dt="2024-06-27T17:02:28.535" v="645" actId="22"/>
        <pc:sldMkLst>
          <pc:docMk/>
          <pc:sldMk cId="1355755668" sldId="279"/>
        </pc:sldMkLst>
        <pc:picChg chg="add">
          <ac:chgData name="Marcia Barbutti" userId="48780ea52503997f" providerId="LiveId" clId="{D69C8AED-70C7-4717-B06A-465E5AC3767F}" dt="2024-06-27T17:02:28.535" v="645" actId="22"/>
          <ac:picMkLst>
            <pc:docMk/>
            <pc:sldMk cId="1355755668" sldId="279"/>
            <ac:picMk id="3" creationId="{4B37D5FC-BDF1-3204-1E93-2367D99D57CC}"/>
          </ac:picMkLst>
        </pc:picChg>
      </pc:sldChg>
      <pc:sldChg chg="addSp new mod">
        <pc:chgData name="Marcia Barbutti" userId="48780ea52503997f" providerId="LiveId" clId="{D69C8AED-70C7-4717-B06A-465E5AC3767F}" dt="2024-06-27T17:02:48.813" v="648" actId="22"/>
        <pc:sldMkLst>
          <pc:docMk/>
          <pc:sldMk cId="2767883397" sldId="280"/>
        </pc:sldMkLst>
        <pc:picChg chg="add">
          <ac:chgData name="Marcia Barbutti" userId="48780ea52503997f" providerId="LiveId" clId="{D69C8AED-70C7-4717-B06A-465E5AC3767F}" dt="2024-06-27T17:02:48.813" v="648" actId="22"/>
          <ac:picMkLst>
            <pc:docMk/>
            <pc:sldMk cId="2767883397" sldId="280"/>
            <ac:picMk id="3" creationId="{EAA92810-6048-3D7C-93D3-7C282D658997}"/>
          </ac:picMkLst>
        </pc:picChg>
      </pc:sldChg>
      <pc:sldChg chg="addSp new mod">
        <pc:chgData name="Marcia Barbutti" userId="48780ea52503997f" providerId="LiveId" clId="{D69C8AED-70C7-4717-B06A-465E5AC3767F}" dt="2024-06-27T17:03:48.092" v="650" actId="22"/>
        <pc:sldMkLst>
          <pc:docMk/>
          <pc:sldMk cId="2087313427" sldId="281"/>
        </pc:sldMkLst>
        <pc:picChg chg="add">
          <ac:chgData name="Marcia Barbutti" userId="48780ea52503997f" providerId="LiveId" clId="{D69C8AED-70C7-4717-B06A-465E5AC3767F}" dt="2024-06-27T17:03:48.092" v="650" actId="22"/>
          <ac:picMkLst>
            <pc:docMk/>
            <pc:sldMk cId="2087313427" sldId="281"/>
            <ac:picMk id="3" creationId="{88C64A2E-1A64-F2AD-C411-1A9096758AED}"/>
          </ac:picMkLst>
        </pc:picChg>
      </pc:sldChg>
      <pc:sldChg chg="addSp new mod">
        <pc:chgData name="Marcia Barbutti" userId="48780ea52503997f" providerId="LiveId" clId="{D69C8AED-70C7-4717-B06A-465E5AC3767F}" dt="2024-06-27T17:04:14.265" v="657" actId="22"/>
        <pc:sldMkLst>
          <pc:docMk/>
          <pc:sldMk cId="125212524" sldId="282"/>
        </pc:sldMkLst>
        <pc:picChg chg="add">
          <ac:chgData name="Marcia Barbutti" userId="48780ea52503997f" providerId="LiveId" clId="{D69C8AED-70C7-4717-B06A-465E5AC3767F}" dt="2024-06-27T17:04:14.265" v="657" actId="22"/>
          <ac:picMkLst>
            <pc:docMk/>
            <pc:sldMk cId="125212524" sldId="282"/>
            <ac:picMk id="3" creationId="{D8F6413C-09FD-64E6-8DEA-985D3DCD96B9}"/>
          </ac:picMkLst>
        </pc:picChg>
      </pc:sldChg>
      <pc:sldChg chg="addSp new mod">
        <pc:chgData name="Marcia Barbutti" userId="48780ea52503997f" providerId="LiveId" clId="{D69C8AED-70C7-4717-B06A-465E5AC3767F}" dt="2024-06-27T17:04:26.325" v="658" actId="22"/>
        <pc:sldMkLst>
          <pc:docMk/>
          <pc:sldMk cId="1888586855" sldId="283"/>
        </pc:sldMkLst>
        <pc:picChg chg="add">
          <ac:chgData name="Marcia Barbutti" userId="48780ea52503997f" providerId="LiveId" clId="{D69C8AED-70C7-4717-B06A-465E5AC3767F}" dt="2024-06-27T17:04:26.325" v="658" actId="22"/>
          <ac:picMkLst>
            <pc:docMk/>
            <pc:sldMk cId="1888586855" sldId="283"/>
            <ac:picMk id="3" creationId="{195216C3-7B41-C918-0281-E2F45A46BA48}"/>
          </ac:picMkLst>
        </pc:picChg>
      </pc:sldChg>
      <pc:sldChg chg="addSp delSp modSp new mod modAnim">
        <pc:chgData name="Marcia Barbutti" userId="48780ea52503997f" providerId="LiveId" clId="{D69C8AED-70C7-4717-B06A-465E5AC3767F}" dt="2024-06-27T17:07:53.581" v="710"/>
        <pc:sldMkLst>
          <pc:docMk/>
          <pc:sldMk cId="832059121" sldId="284"/>
        </pc:sldMkLst>
        <pc:spChg chg="add del mod">
          <ac:chgData name="Marcia Barbutti" userId="48780ea52503997f" providerId="LiveId" clId="{D69C8AED-70C7-4717-B06A-465E5AC3767F}" dt="2024-06-27T17:06:58.074" v="691" actId="478"/>
          <ac:spMkLst>
            <pc:docMk/>
            <pc:sldMk cId="832059121" sldId="284"/>
            <ac:spMk id="4" creationId="{BA3DC767-5DDC-AF8E-E251-1D72EE7F30E3}"/>
          </ac:spMkLst>
        </pc:spChg>
        <pc:picChg chg="add">
          <ac:chgData name="Marcia Barbutti" userId="48780ea52503997f" providerId="LiveId" clId="{D69C8AED-70C7-4717-B06A-465E5AC3767F}" dt="2024-06-27T17:04:56.591" v="660" actId="22"/>
          <ac:picMkLst>
            <pc:docMk/>
            <pc:sldMk cId="832059121" sldId="284"/>
            <ac:picMk id="3" creationId="{3AD42DD9-501F-ED9E-99E1-929F0D840BF8}"/>
          </ac:picMkLst>
        </pc:picChg>
        <pc:picChg chg="add mod modCrop">
          <ac:chgData name="Marcia Barbutti" userId="48780ea52503997f" providerId="LiveId" clId="{D69C8AED-70C7-4717-B06A-465E5AC3767F}" dt="2024-06-27T17:07:42.342" v="709" actId="732"/>
          <ac:picMkLst>
            <pc:docMk/>
            <pc:sldMk cId="832059121" sldId="284"/>
            <ac:picMk id="6" creationId="{FC7DE597-CC11-0087-8FD5-D3DBB41AB288}"/>
          </ac:picMkLst>
        </pc:picChg>
      </pc:sldChg>
      <pc:sldChg chg="addSp new mod">
        <pc:chgData name="Marcia Barbutti" userId="48780ea52503997f" providerId="LiveId" clId="{D69C8AED-70C7-4717-B06A-465E5AC3767F}" dt="2024-06-27T17:09:01.080" v="719" actId="22"/>
        <pc:sldMkLst>
          <pc:docMk/>
          <pc:sldMk cId="1531128340" sldId="285"/>
        </pc:sldMkLst>
        <pc:picChg chg="add">
          <ac:chgData name="Marcia Barbutti" userId="48780ea52503997f" providerId="LiveId" clId="{D69C8AED-70C7-4717-B06A-465E5AC3767F}" dt="2024-06-27T17:09:01.080" v="719" actId="22"/>
          <ac:picMkLst>
            <pc:docMk/>
            <pc:sldMk cId="1531128340" sldId="285"/>
            <ac:picMk id="3" creationId="{2EF13753-4C2F-4489-9C41-7C6748B7DAE0}"/>
          </ac:picMkLst>
        </pc:picChg>
      </pc:sldChg>
      <pc:sldChg chg="modSp add del mod ord">
        <pc:chgData name="Marcia Barbutti" userId="48780ea52503997f" providerId="LiveId" clId="{D69C8AED-70C7-4717-B06A-465E5AC3767F}" dt="2024-06-27T17:17:15.800" v="755" actId="47"/>
        <pc:sldMkLst>
          <pc:docMk/>
          <pc:sldMk cId="252939473" sldId="286"/>
        </pc:sldMkLst>
        <pc:spChg chg="mod">
          <ac:chgData name="Marcia Barbutti" userId="48780ea52503997f" providerId="LiveId" clId="{D69C8AED-70C7-4717-B06A-465E5AC3767F}" dt="2024-06-27T17:07:10.454" v="705" actId="20577"/>
          <ac:spMkLst>
            <pc:docMk/>
            <pc:sldMk cId="252939473" sldId="286"/>
            <ac:spMk id="4" creationId="{3D707C37-9842-68DE-BCC0-48BFF036015B}"/>
          </ac:spMkLst>
        </pc:spChg>
      </pc:sldChg>
      <pc:sldChg chg="addSp delSp modSp add mod delAnim modAnim">
        <pc:chgData name="Marcia Barbutti" userId="48780ea52503997f" providerId="LiveId" clId="{D69C8AED-70C7-4717-B06A-465E5AC3767F}" dt="2024-06-27T17:15:43.339" v="752" actId="22"/>
        <pc:sldMkLst>
          <pc:docMk/>
          <pc:sldMk cId="3993578409" sldId="287"/>
        </pc:sldMkLst>
        <pc:picChg chg="del">
          <ac:chgData name="Marcia Barbutti" userId="48780ea52503997f" providerId="LiveId" clId="{D69C8AED-70C7-4717-B06A-465E5AC3767F}" dt="2024-06-27T17:15:41.469" v="750" actId="478"/>
          <ac:picMkLst>
            <pc:docMk/>
            <pc:sldMk cId="3993578409" sldId="287"/>
            <ac:picMk id="3" creationId="{3AD42DD9-501F-ED9E-99E1-929F0D840BF8}"/>
          </ac:picMkLst>
        </pc:picChg>
        <pc:picChg chg="add del mod modCrop">
          <ac:chgData name="Marcia Barbutti" userId="48780ea52503997f" providerId="LiveId" clId="{D69C8AED-70C7-4717-B06A-465E5AC3767F}" dt="2024-06-27T17:15:42.238" v="751" actId="478"/>
          <ac:picMkLst>
            <pc:docMk/>
            <pc:sldMk cId="3993578409" sldId="287"/>
            <ac:picMk id="4" creationId="{3C286D79-24FF-AA0D-13D0-B0396CD3FF2B}"/>
          </ac:picMkLst>
        </pc:picChg>
        <pc:picChg chg="add">
          <ac:chgData name="Marcia Barbutti" userId="48780ea52503997f" providerId="LiveId" clId="{D69C8AED-70C7-4717-B06A-465E5AC3767F}" dt="2024-06-27T17:15:43.339" v="752" actId="22"/>
          <ac:picMkLst>
            <pc:docMk/>
            <pc:sldMk cId="3993578409" sldId="287"/>
            <ac:picMk id="6" creationId="{68D85DD1-26D8-D1E4-B9ED-9B07ACCEFDFA}"/>
          </ac:picMkLst>
        </pc:picChg>
      </pc:sldChg>
      <pc:sldChg chg="add del ord">
        <pc:chgData name="Marcia Barbutti" userId="48780ea52503997f" providerId="LiveId" clId="{D69C8AED-70C7-4717-B06A-465E5AC3767F}" dt="2024-06-27T17:17:15.800" v="755" actId="47"/>
        <pc:sldMkLst>
          <pc:docMk/>
          <pc:sldMk cId="3253154678" sldId="288"/>
        </pc:sldMkLst>
      </pc:sldChg>
      <pc:sldChg chg="addSp new mod">
        <pc:chgData name="Marcia Barbutti" userId="48780ea52503997f" providerId="LiveId" clId="{D69C8AED-70C7-4717-B06A-465E5AC3767F}" dt="2024-06-27T17:09:16.342" v="721" actId="22"/>
        <pc:sldMkLst>
          <pc:docMk/>
          <pc:sldMk cId="2701811908" sldId="289"/>
        </pc:sldMkLst>
        <pc:picChg chg="add">
          <ac:chgData name="Marcia Barbutti" userId="48780ea52503997f" providerId="LiveId" clId="{D69C8AED-70C7-4717-B06A-465E5AC3767F}" dt="2024-06-27T17:09:16.342" v="721" actId="22"/>
          <ac:picMkLst>
            <pc:docMk/>
            <pc:sldMk cId="2701811908" sldId="289"/>
            <ac:picMk id="3" creationId="{C06C3908-2A9C-4C96-45ED-BBFAF44A978A}"/>
          </ac:picMkLst>
        </pc:picChg>
      </pc:sldChg>
      <pc:sldChg chg="addSp new mod">
        <pc:chgData name="Marcia Barbutti" userId="48780ea52503997f" providerId="LiveId" clId="{D69C8AED-70C7-4717-B06A-465E5AC3767F}" dt="2024-06-27T17:10:15.961" v="728" actId="22"/>
        <pc:sldMkLst>
          <pc:docMk/>
          <pc:sldMk cId="664928234" sldId="290"/>
        </pc:sldMkLst>
        <pc:picChg chg="add">
          <ac:chgData name="Marcia Barbutti" userId="48780ea52503997f" providerId="LiveId" clId="{D69C8AED-70C7-4717-B06A-465E5AC3767F}" dt="2024-06-27T17:10:15.961" v="728" actId="22"/>
          <ac:picMkLst>
            <pc:docMk/>
            <pc:sldMk cId="664928234" sldId="290"/>
            <ac:picMk id="3" creationId="{E20D43E3-52F9-28B7-4724-19D443DF828B}"/>
          </ac:picMkLst>
        </pc:picChg>
      </pc:sldChg>
      <pc:sldChg chg="addSp new mod">
        <pc:chgData name="Marcia Barbutti" userId="48780ea52503997f" providerId="LiveId" clId="{D69C8AED-70C7-4717-B06A-465E5AC3767F}" dt="2024-06-27T17:10:45.273" v="732" actId="22"/>
        <pc:sldMkLst>
          <pc:docMk/>
          <pc:sldMk cId="3910386800" sldId="291"/>
        </pc:sldMkLst>
        <pc:picChg chg="add">
          <ac:chgData name="Marcia Barbutti" userId="48780ea52503997f" providerId="LiveId" clId="{D69C8AED-70C7-4717-B06A-465E5AC3767F}" dt="2024-06-27T17:10:45.273" v="732" actId="22"/>
          <ac:picMkLst>
            <pc:docMk/>
            <pc:sldMk cId="3910386800" sldId="291"/>
            <ac:picMk id="3" creationId="{8CE907B3-CDEF-022D-DA91-4E59B57010A3}"/>
          </ac:picMkLst>
        </pc:picChg>
      </pc:sldChg>
      <pc:sldChg chg="addSp new mod">
        <pc:chgData name="Marcia Barbutti" userId="48780ea52503997f" providerId="LiveId" clId="{D69C8AED-70C7-4717-B06A-465E5AC3767F}" dt="2024-06-27T17:11:33.961" v="737" actId="22"/>
        <pc:sldMkLst>
          <pc:docMk/>
          <pc:sldMk cId="1714447172" sldId="292"/>
        </pc:sldMkLst>
        <pc:picChg chg="add">
          <ac:chgData name="Marcia Barbutti" userId="48780ea52503997f" providerId="LiveId" clId="{D69C8AED-70C7-4717-B06A-465E5AC3767F}" dt="2024-06-27T17:11:33.961" v="737" actId="22"/>
          <ac:picMkLst>
            <pc:docMk/>
            <pc:sldMk cId="1714447172" sldId="292"/>
            <ac:picMk id="3" creationId="{2BA180A4-B18F-2499-8134-BF0D87426604}"/>
          </ac:picMkLst>
        </pc:picChg>
      </pc:sldChg>
      <pc:sldChg chg="add del ord">
        <pc:chgData name="Marcia Barbutti" userId="48780ea52503997f" providerId="LiveId" clId="{D69C8AED-70C7-4717-B06A-465E5AC3767F}" dt="2024-06-27T17:17:15.800" v="755" actId="47"/>
        <pc:sldMkLst>
          <pc:docMk/>
          <pc:sldMk cId="129937822" sldId="293"/>
        </pc:sldMkLst>
      </pc:sldChg>
      <pc:sldChg chg="addSp delSp new mod">
        <pc:chgData name="Marcia Barbutti" userId="48780ea52503997f" providerId="LiveId" clId="{D69C8AED-70C7-4717-B06A-465E5AC3767F}" dt="2024-06-27T17:11:13.233" v="736" actId="22"/>
        <pc:sldMkLst>
          <pc:docMk/>
          <pc:sldMk cId="2108421056" sldId="294"/>
        </pc:sldMkLst>
        <pc:picChg chg="add del">
          <ac:chgData name="Marcia Barbutti" userId="48780ea52503997f" providerId="LiveId" clId="{D69C8AED-70C7-4717-B06A-465E5AC3767F}" dt="2024-06-27T17:11:03.548" v="735" actId="22"/>
          <ac:picMkLst>
            <pc:docMk/>
            <pc:sldMk cId="2108421056" sldId="294"/>
            <ac:picMk id="3" creationId="{DDA938AD-B511-2197-1A50-4302D435A841}"/>
          </ac:picMkLst>
        </pc:picChg>
        <pc:picChg chg="add">
          <ac:chgData name="Marcia Barbutti" userId="48780ea52503997f" providerId="LiveId" clId="{D69C8AED-70C7-4717-B06A-465E5AC3767F}" dt="2024-06-27T17:11:13.233" v="736" actId="22"/>
          <ac:picMkLst>
            <pc:docMk/>
            <pc:sldMk cId="2108421056" sldId="294"/>
            <ac:picMk id="5" creationId="{86D2AF34-E374-0F84-D2CB-085DBD29A84E}"/>
          </ac:picMkLst>
        </pc:picChg>
      </pc:sldChg>
      <pc:sldChg chg="addSp new mod">
        <pc:chgData name="Marcia Barbutti" userId="48780ea52503997f" providerId="LiveId" clId="{D69C8AED-70C7-4717-B06A-465E5AC3767F}" dt="2024-06-27T17:12:19.783" v="743" actId="22"/>
        <pc:sldMkLst>
          <pc:docMk/>
          <pc:sldMk cId="2386965334" sldId="295"/>
        </pc:sldMkLst>
        <pc:picChg chg="add">
          <ac:chgData name="Marcia Barbutti" userId="48780ea52503997f" providerId="LiveId" clId="{D69C8AED-70C7-4717-B06A-465E5AC3767F}" dt="2024-06-27T17:12:19.783" v="743" actId="22"/>
          <ac:picMkLst>
            <pc:docMk/>
            <pc:sldMk cId="2386965334" sldId="295"/>
            <ac:picMk id="3" creationId="{BB15CDBD-AE0F-2844-6FD4-5F7C298F79C0}"/>
          </ac:picMkLst>
        </pc:picChg>
      </pc:sldChg>
      <pc:sldChg chg="addSp new mod">
        <pc:chgData name="Marcia Barbutti" userId="48780ea52503997f" providerId="LiveId" clId="{D69C8AED-70C7-4717-B06A-465E5AC3767F}" dt="2024-06-27T17:12:35.546" v="744" actId="22"/>
        <pc:sldMkLst>
          <pc:docMk/>
          <pc:sldMk cId="1930334087" sldId="296"/>
        </pc:sldMkLst>
        <pc:picChg chg="add">
          <ac:chgData name="Marcia Barbutti" userId="48780ea52503997f" providerId="LiveId" clId="{D69C8AED-70C7-4717-B06A-465E5AC3767F}" dt="2024-06-27T17:12:35.546" v="744" actId="22"/>
          <ac:picMkLst>
            <pc:docMk/>
            <pc:sldMk cId="1930334087" sldId="296"/>
            <ac:picMk id="3" creationId="{66A29ACF-CA53-6F07-99EA-7E6CC8A6EB3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01A38A-575F-C61F-2336-6F2621BE7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DF35EA-A51E-B3FE-D151-17216E425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226C67-819E-463F-B427-11515F547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128BA02-EBFA-2913-5FF1-B256E7A56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25150A5-3CEA-C7AD-C858-FCB834D97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348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184EEA-F839-1E92-CAA3-93E7949F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C93A9B3-D3DD-FA1F-DC71-A3C3E0501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B5C7C7-7BBF-CE8F-481B-A5562CA09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67C6C6-D47C-EB5E-8FC0-8992B5F89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9DF06C-5848-ECBC-8418-0A787A8EB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6907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45AF7E0-5EE2-72CA-1D0A-419F59BC2F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EC26DC0-F05E-5807-7791-7FAF920CD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9693E4C-34B8-7526-981F-223D5A798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0E696B-D152-1D1F-38D4-24ED6E124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70EB93-3837-F91C-E78E-99588016E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54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BC4134-C11E-E5E7-E314-491168C5C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C9C1E0A-2702-9CDB-D40A-EFC1397A5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3B9FA2-C5BB-6CA7-F634-B62D7DFFE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CB5F6BB-E671-D639-872E-3BAF3CFA0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7EF262F-F75C-11B9-74FE-1F3487EF6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1598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0808DE-4DD8-AF82-0CEC-3E33FE3E2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F165941-AD50-3ACB-B716-7877D0C9A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71349F-4DC0-F290-F59C-F7435B509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4181C0-8B5E-D13F-150F-DC5DCDBB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B00B0D-19A8-0705-D5A4-91DE5DE20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5959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130309-57A7-6A4E-476F-7B6937CB6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77754B-B0F5-6C34-9F21-F963C45299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438AA99-764C-3A49-21B9-7851BCBBD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B1788FA-67B7-39CE-3FCE-A567B14B9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BA37A69-F0DF-47F5-D715-9BF17629D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6FDF00-2A07-94BA-A4D0-01077152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7762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779D3-D0D0-748B-FF69-B20C5DA2A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329916-3E9C-BCA8-CC47-623E939D0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8E1AA0D-9FE6-B397-9F5C-09D5BDF6C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CFCC69E-EE57-9E66-30F9-901041A765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5DFB3A9-0E9F-03E0-F9CB-03F6534673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204E871-B012-92C5-1CCC-D782D9656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AFCAD7D-625C-5045-C9AB-19B887D5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C87084-B79E-0B65-08A5-A23D623AC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590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05574-F515-BD2F-DCB9-4697B0E2D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070D93B-CB52-3E6F-213C-6162C9847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FF22FA7-68D8-2C7A-B9D8-7CB4B86C1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AD3FFB7-E689-510E-F9B9-91E80DEAC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5548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6E386C-7E9F-2AB5-6137-B9A2DEADF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B073709-8E99-8EB4-75D1-C5D42A344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AFEC351-0DC1-D937-0E0F-46853AE76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973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4B3489-61C9-68FC-6F44-90DE7F81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1C884E-CD92-37E1-9756-33D07485D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E658C20-4F1C-DB37-23D5-7C521E3C0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AEB6937-6184-99E9-E529-3126B52EE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FAEF19-8E73-A743-8A0B-0FFA5F6AD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7525F55-5801-43C7-103E-73E6331E2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518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9D269A-3AEA-8E46-F628-051EFFB96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C6709AB-1729-C786-6CD7-27AB852D49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6FCB945-C57A-7532-5A44-A37DB85C0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BC8976A-92E6-BA3B-6A19-37EE7D1E2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B69C376-B8E5-B343-402E-3C67E0D7A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C443518-DA0A-E4FA-6A2E-84E736CC3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3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FBF7C00-C5B8-E4EB-BD08-F40129C02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3E2F29-92CE-BF22-2772-AB8F04E6F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09FB20-AAC6-A2D3-BCA2-602AFCBA7E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B02D3A-53CA-46BC-9155-E9A517DD9D83}" type="datetimeFigureOut">
              <a:rPr lang="pt-BR" smtClean="0"/>
              <a:t>27/06/2024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64CE6C-7B8B-112E-2E12-EB6FC2080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C88D54-6BF6-A311-2820-02286998C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85C25F-9A7D-4CCC-8204-4B2A221CC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0190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4BFA19-0465-E618-B757-CB9ECAF5A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25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AD42DD9-501F-ED9E-99E1-929F0D840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FC7DE597-CC11-0087-8FD5-D3DBB41AB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3" r="62083" b="87037"/>
          <a:stretch/>
        </p:blipFill>
        <p:spPr>
          <a:xfrm>
            <a:off x="1016000" y="0"/>
            <a:ext cx="36068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5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8D85DD1-26D8-D1E4-B9ED-9B07ACCE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78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EF13753-4C2F-4489-9C41-7C6748B7D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28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06C3908-2A9C-4C96-45ED-BBFAF44A9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1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20D43E3-52F9-28B7-4724-19D443DF8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28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E907B3-CDEF-022D-DA91-4E59B5701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86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6D2AF34-E374-0F84-D2CB-085DBD29A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21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A180A4-B18F-2499-8134-BF0D87426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47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15CDBD-AE0F-2844-6FD4-5F7C298F7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965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A29ACF-CA53-6F07-99EA-7E6CC8A6E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34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BDF226A-3005-FCCB-5DE9-401AA6023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09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0EB50C-7E0C-5CE7-743A-D095756B1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173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01FB515-C113-D13B-FF40-BDDD4F81C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52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B37D5FC-BDF1-3204-1E93-2367D99D5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55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A92810-6048-3D7C-93D3-7C282D658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83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C64A2E-1A64-F2AD-C411-1A9096758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13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8F6413C-09FD-64E6-8DEA-985D3DCD9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95216C3-7B41-C918-0281-E2F45A46B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868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</cp:revision>
  <dcterms:created xsi:type="dcterms:W3CDTF">2024-06-27T14:36:31Z</dcterms:created>
  <dcterms:modified xsi:type="dcterms:W3CDTF">2024-06-27T17:17:24Z</dcterms:modified>
</cp:coreProperties>
</file>