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1" r:id="rId4"/>
    <p:sldId id="273" r:id="rId5"/>
    <p:sldId id="274" r:id="rId6"/>
    <p:sldId id="275" r:id="rId7"/>
    <p:sldId id="276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52C"/>
    <a:srgbClr val="D7DAA5"/>
    <a:srgbClr val="F0DBC8"/>
    <a:srgbClr val="FFD85B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0A643E-A6DB-4379-AEED-0D3F1A23F126}" v="10" dt="2024-06-25T22:14:27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a Barbutti" userId="48780ea52503997f" providerId="LiveId" clId="{7C0A643E-A6DB-4379-AEED-0D3F1A23F126}"/>
    <pc:docChg chg="custSel addSld delSld modSld">
      <pc:chgData name="Marcia Barbutti" userId="48780ea52503997f" providerId="LiveId" clId="{7C0A643E-A6DB-4379-AEED-0D3F1A23F126}" dt="2024-06-25T22:14:27.919" v="114"/>
      <pc:docMkLst>
        <pc:docMk/>
      </pc:docMkLst>
      <pc:sldChg chg="addSp delSp modSp mod modAnim">
        <pc:chgData name="Marcia Barbutti" userId="48780ea52503997f" providerId="LiveId" clId="{7C0A643E-A6DB-4379-AEED-0D3F1A23F126}" dt="2024-06-25T22:14:27.919" v="114"/>
        <pc:sldMkLst>
          <pc:docMk/>
          <pc:sldMk cId="856709868" sldId="256"/>
        </pc:sldMkLst>
        <pc:spChg chg="mod">
          <ac:chgData name="Marcia Barbutti" userId="48780ea52503997f" providerId="LiveId" clId="{7C0A643E-A6DB-4379-AEED-0D3F1A23F126}" dt="2024-06-25T21:12:41.166" v="24" actId="20577"/>
          <ac:spMkLst>
            <pc:docMk/>
            <pc:sldMk cId="856709868" sldId="256"/>
            <ac:spMk id="2" creationId="{A6BF57F3-8466-0661-81DC-4D188976A979}"/>
          </ac:spMkLst>
        </pc:spChg>
        <pc:spChg chg="add mod">
          <ac:chgData name="Marcia Barbutti" userId="48780ea52503997f" providerId="LiveId" clId="{7C0A643E-A6DB-4379-AEED-0D3F1A23F126}" dt="2024-06-25T21:40:00.172" v="61"/>
          <ac:spMkLst>
            <pc:docMk/>
            <pc:sldMk cId="856709868" sldId="256"/>
            <ac:spMk id="3" creationId="{717F7E51-EAA2-F67A-9DC6-D708E77ED0C2}"/>
          </ac:spMkLst>
        </pc:spChg>
        <pc:spChg chg="del">
          <ac:chgData name="Marcia Barbutti" userId="48780ea52503997f" providerId="LiveId" clId="{7C0A643E-A6DB-4379-AEED-0D3F1A23F126}" dt="2024-06-25T21:39:59.810" v="60" actId="478"/>
          <ac:spMkLst>
            <pc:docMk/>
            <pc:sldMk cId="856709868" sldId="256"/>
            <ac:spMk id="10" creationId="{F2F50F10-9DB5-2DB8-8BAC-3E2BFF6E58EE}"/>
          </ac:spMkLst>
        </pc:spChg>
      </pc:sldChg>
      <pc:sldChg chg="modSp mod">
        <pc:chgData name="Marcia Barbutti" userId="48780ea52503997f" providerId="LiveId" clId="{7C0A643E-A6DB-4379-AEED-0D3F1A23F126}" dt="2024-06-25T21:12:37.927" v="22" actId="20577"/>
        <pc:sldMkLst>
          <pc:docMk/>
          <pc:sldMk cId="3489886055" sldId="258"/>
        </pc:sldMkLst>
        <pc:spChg chg="mod">
          <ac:chgData name="Marcia Barbutti" userId="48780ea52503997f" providerId="LiveId" clId="{7C0A643E-A6DB-4379-AEED-0D3F1A23F126}" dt="2024-06-25T21:12:37.927" v="22" actId="20577"/>
          <ac:spMkLst>
            <pc:docMk/>
            <pc:sldMk cId="3489886055" sldId="258"/>
            <ac:spMk id="3" creationId="{6B64CADD-F162-8430-E734-35D0407BEE31}"/>
          </ac:spMkLst>
        </pc:spChg>
      </pc:sldChg>
      <pc:sldChg chg="addSp delSp modSp mod">
        <pc:chgData name="Marcia Barbutti" userId="48780ea52503997f" providerId="LiveId" clId="{7C0A643E-A6DB-4379-AEED-0D3F1A23F126}" dt="2024-06-25T21:41:30.012" v="77" actId="21"/>
        <pc:sldMkLst>
          <pc:docMk/>
          <pc:sldMk cId="1206059462" sldId="271"/>
        </pc:sldMkLst>
        <pc:spChg chg="mod">
          <ac:chgData name="Marcia Barbutti" userId="48780ea52503997f" providerId="LiveId" clId="{7C0A643E-A6DB-4379-AEED-0D3F1A23F126}" dt="2024-06-25T21:39:45.873" v="59" actId="20577"/>
          <ac:spMkLst>
            <pc:docMk/>
            <pc:sldMk cId="1206059462" sldId="271"/>
            <ac:spMk id="2" creationId="{FD635F70-C195-7761-FB32-43538B4ED175}"/>
          </ac:spMkLst>
        </pc:spChg>
        <pc:picChg chg="add del mod">
          <ac:chgData name="Marcia Barbutti" userId="48780ea52503997f" providerId="LiveId" clId="{7C0A643E-A6DB-4379-AEED-0D3F1A23F126}" dt="2024-06-25T21:40:49.059" v="67" actId="478"/>
          <ac:picMkLst>
            <pc:docMk/>
            <pc:sldMk cId="1206059462" sldId="271"/>
            <ac:picMk id="4" creationId="{F15D3290-9A63-7052-DC55-A212CE576EE2}"/>
          </ac:picMkLst>
        </pc:picChg>
        <pc:picChg chg="add mod">
          <ac:chgData name="Marcia Barbutti" userId="48780ea52503997f" providerId="LiveId" clId="{7C0A643E-A6DB-4379-AEED-0D3F1A23F126}" dt="2024-06-25T21:40:54.459" v="68"/>
          <ac:picMkLst>
            <pc:docMk/>
            <pc:sldMk cId="1206059462" sldId="271"/>
            <ac:picMk id="5" creationId="{06716B34-8F6B-9087-21D0-ADE3A7784F5F}"/>
          </ac:picMkLst>
        </pc:picChg>
        <pc:picChg chg="add del mod">
          <ac:chgData name="Marcia Barbutti" userId="48780ea52503997f" providerId="LiveId" clId="{7C0A643E-A6DB-4379-AEED-0D3F1A23F126}" dt="2024-06-25T21:41:30.012" v="77" actId="21"/>
          <ac:picMkLst>
            <pc:docMk/>
            <pc:sldMk cId="1206059462" sldId="271"/>
            <ac:picMk id="6" creationId="{3B0339D8-3CF8-DA43-A15C-51E4513A0C13}"/>
          </ac:picMkLst>
        </pc:picChg>
      </pc:sldChg>
      <pc:sldChg chg="add del setBg">
        <pc:chgData name="Marcia Barbutti" userId="48780ea52503997f" providerId="LiveId" clId="{7C0A643E-A6DB-4379-AEED-0D3F1A23F126}" dt="2024-06-25T21:40:56.735" v="69" actId="47"/>
        <pc:sldMkLst>
          <pc:docMk/>
          <pc:sldMk cId="2588861778" sldId="272"/>
        </pc:sldMkLst>
      </pc:sldChg>
      <pc:sldChg chg="addSp delSp modSp add mod">
        <pc:chgData name="Marcia Barbutti" userId="48780ea52503997f" providerId="LiveId" clId="{7C0A643E-A6DB-4379-AEED-0D3F1A23F126}" dt="2024-06-25T21:41:32.825" v="79"/>
        <pc:sldMkLst>
          <pc:docMk/>
          <pc:sldMk cId="1875671530" sldId="273"/>
        </pc:sldMkLst>
        <pc:picChg chg="del mod modCrop">
          <ac:chgData name="Marcia Barbutti" userId="48780ea52503997f" providerId="LiveId" clId="{7C0A643E-A6DB-4379-AEED-0D3F1A23F126}" dt="2024-06-25T21:41:32.435" v="78" actId="478"/>
          <ac:picMkLst>
            <pc:docMk/>
            <pc:sldMk cId="1875671530" sldId="273"/>
            <ac:picMk id="4" creationId="{F15D3290-9A63-7052-DC55-A212CE576EE2}"/>
          </ac:picMkLst>
        </pc:picChg>
        <pc:picChg chg="add mod">
          <ac:chgData name="Marcia Barbutti" userId="48780ea52503997f" providerId="LiveId" clId="{7C0A643E-A6DB-4379-AEED-0D3F1A23F126}" dt="2024-06-25T21:41:32.825" v="79"/>
          <ac:picMkLst>
            <pc:docMk/>
            <pc:sldMk cId="1875671530" sldId="273"/>
            <ac:picMk id="6" creationId="{3B0339D8-3CF8-DA43-A15C-51E4513A0C13}"/>
          </ac:picMkLst>
        </pc:picChg>
      </pc:sldChg>
      <pc:sldChg chg="addSp delSp modSp add mod">
        <pc:chgData name="Marcia Barbutti" userId="48780ea52503997f" providerId="LiveId" clId="{7C0A643E-A6DB-4379-AEED-0D3F1A23F126}" dt="2024-06-25T21:42:15.131" v="91" actId="478"/>
        <pc:sldMkLst>
          <pc:docMk/>
          <pc:sldMk cId="2985210171" sldId="274"/>
        </pc:sldMkLst>
        <pc:picChg chg="add mod ord modCrop">
          <ac:chgData name="Marcia Barbutti" userId="48780ea52503997f" providerId="LiveId" clId="{7C0A643E-A6DB-4379-AEED-0D3F1A23F126}" dt="2024-06-25T21:42:13.035" v="90" actId="167"/>
          <ac:picMkLst>
            <pc:docMk/>
            <pc:sldMk cId="2985210171" sldId="274"/>
            <ac:picMk id="4" creationId="{2A8E5ABA-2F02-B12A-F7BA-9837AA6AB28D}"/>
          </ac:picMkLst>
        </pc:picChg>
        <pc:picChg chg="del">
          <ac:chgData name="Marcia Barbutti" userId="48780ea52503997f" providerId="LiveId" clId="{7C0A643E-A6DB-4379-AEED-0D3F1A23F126}" dt="2024-06-25T21:42:15.131" v="91" actId="478"/>
          <ac:picMkLst>
            <pc:docMk/>
            <pc:sldMk cId="2985210171" sldId="274"/>
            <ac:picMk id="6" creationId="{3B0339D8-3CF8-DA43-A15C-51E4513A0C13}"/>
          </ac:picMkLst>
        </pc:picChg>
      </pc:sldChg>
      <pc:sldChg chg="addSp delSp modSp add mod">
        <pc:chgData name="Marcia Barbutti" userId="48780ea52503997f" providerId="LiveId" clId="{7C0A643E-A6DB-4379-AEED-0D3F1A23F126}" dt="2024-06-25T21:43:03.758" v="104" actId="478"/>
        <pc:sldMkLst>
          <pc:docMk/>
          <pc:sldMk cId="2025459098" sldId="275"/>
        </pc:sldMkLst>
        <pc:picChg chg="del">
          <ac:chgData name="Marcia Barbutti" userId="48780ea52503997f" providerId="LiveId" clId="{7C0A643E-A6DB-4379-AEED-0D3F1A23F126}" dt="2024-06-25T21:43:03.758" v="104" actId="478"/>
          <ac:picMkLst>
            <pc:docMk/>
            <pc:sldMk cId="2025459098" sldId="275"/>
            <ac:picMk id="4" creationId="{2A8E5ABA-2F02-B12A-F7BA-9837AA6AB28D}"/>
          </ac:picMkLst>
        </pc:picChg>
        <pc:picChg chg="add mod ord modCrop">
          <ac:chgData name="Marcia Barbutti" userId="48780ea52503997f" providerId="LiveId" clId="{7C0A643E-A6DB-4379-AEED-0D3F1A23F126}" dt="2024-06-25T21:43:02.024" v="103" actId="167"/>
          <ac:picMkLst>
            <pc:docMk/>
            <pc:sldMk cId="2025459098" sldId="275"/>
            <ac:picMk id="5" creationId="{22C6E1DB-234F-8AE8-C0A5-420612C347E8}"/>
          </ac:picMkLst>
        </pc:picChg>
      </pc:sldChg>
      <pc:sldChg chg="addSp delSp modSp add mod">
        <pc:chgData name="Marcia Barbutti" userId="48780ea52503997f" providerId="LiveId" clId="{7C0A643E-A6DB-4379-AEED-0D3F1A23F126}" dt="2024-06-25T21:44:24.217" v="113" actId="478"/>
        <pc:sldMkLst>
          <pc:docMk/>
          <pc:sldMk cId="3234465915" sldId="276"/>
        </pc:sldMkLst>
        <pc:picChg chg="add mod modCrop">
          <ac:chgData name="Marcia Barbutti" userId="48780ea52503997f" providerId="LiveId" clId="{7C0A643E-A6DB-4379-AEED-0D3F1A23F126}" dt="2024-06-25T21:44:22.808" v="112" actId="1076"/>
          <ac:picMkLst>
            <pc:docMk/>
            <pc:sldMk cId="3234465915" sldId="276"/>
            <ac:picMk id="4" creationId="{34AD9244-9E23-9082-9714-1EF1BADC439A}"/>
          </ac:picMkLst>
        </pc:picChg>
        <pc:picChg chg="del">
          <ac:chgData name="Marcia Barbutti" userId="48780ea52503997f" providerId="LiveId" clId="{7C0A643E-A6DB-4379-AEED-0D3F1A23F126}" dt="2024-06-25T21:44:24.217" v="113" actId="478"/>
          <ac:picMkLst>
            <pc:docMk/>
            <pc:sldMk cId="3234465915" sldId="276"/>
            <ac:picMk id="5" creationId="{22C6E1DB-234F-8AE8-C0A5-420612C347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C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8E6952E6-227B-0EF7-55AF-DE5F0AF654F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90C464A3-24E3-AB9E-0C71-6DB774246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E3A71CA7-D5CF-CFD0-C47C-768C73200283}"/>
                </a:ext>
              </a:extLst>
            </p:cNvPr>
            <p:cNvSpPr/>
            <p:nvPr/>
          </p:nvSpPr>
          <p:spPr>
            <a:xfrm>
              <a:off x="0" y="4292600"/>
              <a:ext cx="12192000" cy="2133600"/>
            </a:xfrm>
            <a:prstGeom prst="rect">
              <a:avLst/>
            </a:prstGeom>
            <a:solidFill>
              <a:srgbClr val="66952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6B64CADD-F162-8430-E734-35D0407BEE31}"/>
                </a:ext>
              </a:extLst>
            </p:cNvPr>
            <p:cNvSpPr txBox="1"/>
            <p:nvPr/>
          </p:nvSpPr>
          <p:spPr>
            <a:xfrm>
              <a:off x="1587500" y="4365010"/>
              <a:ext cx="94869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6000" dirty="0">
                  <a:solidFill>
                    <a:schemeClr val="bg1"/>
                  </a:solidFill>
                  <a:latin typeface="Bauhaus" pitchFamily="2" charset="0"/>
                </a:rPr>
                <a:t>PROTEGIDOS POR DEUS</a:t>
              </a:r>
            </a:p>
            <a:p>
              <a:pPr algn="ctr"/>
              <a:r>
                <a:rPr lang="pt-BR" sz="6000" dirty="0">
                  <a:solidFill>
                    <a:schemeClr val="bg1"/>
                  </a:solidFill>
                  <a:latin typeface="Bauhaus" pitchFamily="2" charset="0"/>
                </a:rPr>
                <a:t>SALMOS 121</a:t>
              </a:r>
            </a:p>
            <a:p>
              <a:endParaRPr lang="pt-BR" dirty="0">
                <a:solidFill>
                  <a:schemeClr val="bg1"/>
                </a:solidFill>
                <a:latin typeface="Bauhaus" pitchFamily="2" charset="0"/>
              </a:endParaRPr>
            </a:p>
            <a:p>
              <a:pPr algn="ctr"/>
              <a:r>
                <a:rPr lang="pt-BR" sz="1600" dirty="0">
                  <a:solidFill>
                    <a:schemeClr val="bg1"/>
                  </a:solidFill>
                  <a:latin typeface="Bauhaus" pitchFamily="2" charset="0"/>
                </a:rPr>
                <a:t>SALMOS DE ROMAGEM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pic>
        <p:nvPicPr>
          <p:cNvPr id="1046" name="Picture 22" descr="Imagens de notas musicais coloridas png - Gifs.eco.br">
            <a:extLst>
              <a:ext uri="{FF2B5EF4-FFF2-40B4-BE49-F238E27FC236}">
                <a16:creationId xmlns:a16="http://schemas.microsoft.com/office/drawing/2014/main" id="{EABF500E-5F32-8C8E-EC28-3B70420A02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18"/>
          <a:stretch/>
        </p:blipFill>
        <p:spPr bwMode="auto">
          <a:xfrm flipH="1">
            <a:off x="6727" y="31312"/>
            <a:ext cx="5897881" cy="682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16BBBE2-6856-61AF-275D-48AAE42118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25" t="29224" r="3195" b="47888"/>
          <a:stretch/>
        </p:blipFill>
        <p:spPr>
          <a:xfrm>
            <a:off x="5904608" y="2134197"/>
            <a:ext cx="6057008" cy="156966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6BF57F3-8466-0661-81DC-4D188976A979}"/>
              </a:ext>
            </a:extLst>
          </p:cNvPr>
          <p:cNvSpPr txBox="1"/>
          <p:nvPr/>
        </p:nvSpPr>
        <p:spPr>
          <a:xfrm>
            <a:off x="6700834" y="3879765"/>
            <a:ext cx="44645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>
                <a:latin typeface="Montserrat Black" panose="00000A00000000000000" pitchFamily="2" charset="0"/>
              </a:rPr>
              <a:t>121</a:t>
            </a:r>
            <a:endParaRPr lang="pt-BR" dirty="0">
              <a:latin typeface="Montserrat Black" panose="00000A00000000000000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17F7E51-EAA2-F67A-9DC6-D708E77ED0C2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856709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  <p:pic>
        <p:nvPicPr>
          <p:cNvPr id="5" name="Imagem 4" descr="Diagrama&#10;&#10;Descrição gerada automaticamente">
            <a:extLst>
              <a:ext uri="{FF2B5EF4-FFF2-40B4-BE49-F238E27FC236}">
                <a16:creationId xmlns:a16="http://schemas.microsoft.com/office/drawing/2014/main" id="{06716B34-8F6B-9087-21D0-ADE3A7784F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2223" r="2849" b="8147"/>
          <a:stretch/>
        </p:blipFill>
        <p:spPr>
          <a:xfrm rot="5400000">
            <a:off x="2878622" y="-977720"/>
            <a:ext cx="6434757" cy="869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59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  <p:pic>
        <p:nvPicPr>
          <p:cNvPr id="6" name="Imagem 5" descr="Diagrama, Calendário&#10;&#10;Descrição gerada automaticamente">
            <a:extLst>
              <a:ext uri="{FF2B5EF4-FFF2-40B4-BE49-F238E27FC236}">
                <a16:creationId xmlns:a16="http://schemas.microsoft.com/office/drawing/2014/main" id="{3B0339D8-3CF8-DA43-A15C-51E4513A0C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" t="2084" r="2653" b="8614"/>
          <a:stretch/>
        </p:blipFill>
        <p:spPr>
          <a:xfrm rot="5400000">
            <a:off x="2878620" y="-977720"/>
            <a:ext cx="6434758" cy="869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715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iagrama, Calendário&#10;&#10;Descrição gerada automaticamente">
            <a:extLst>
              <a:ext uri="{FF2B5EF4-FFF2-40B4-BE49-F238E27FC236}">
                <a16:creationId xmlns:a16="http://schemas.microsoft.com/office/drawing/2014/main" id="{2A8E5ABA-2F02-B12A-F7BA-9837AA6AB2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" t="2255" r="2260" b="8614"/>
          <a:stretch/>
        </p:blipFill>
        <p:spPr>
          <a:xfrm rot="5400000">
            <a:off x="2851150" y="-950248"/>
            <a:ext cx="6489699" cy="8699502"/>
          </a:xfrm>
          <a:prstGeom prst="rect">
            <a:avLst/>
          </a:prstGeom>
        </p:spPr>
      </p:pic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29852101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Diagrama&#10;&#10;Descrição gerada automaticamente">
            <a:extLst>
              <a:ext uri="{FF2B5EF4-FFF2-40B4-BE49-F238E27FC236}">
                <a16:creationId xmlns:a16="http://schemas.microsoft.com/office/drawing/2014/main" id="{22C6E1DB-234F-8AE8-C0A5-420612C34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" t="2037" r="3112" b="8148"/>
          <a:stretch/>
        </p:blipFill>
        <p:spPr>
          <a:xfrm rot="5400000">
            <a:off x="2836765" y="-964638"/>
            <a:ext cx="6518471" cy="8699504"/>
          </a:xfrm>
          <a:prstGeom prst="rect">
            <a:avLst/>
          </a:prstGeom>
        </p:spPr>
      </p:pic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20254590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4: Protegidos por Deus – Cultura Cristã Kids Online. © 2024 Editora Cultura Cristã. Todos os direitos são reservados. </a:t>
            </a:r>
          </a:p>
        </p:txBody>
      </p:sp>
      <p:pic>
        <p:nvPicPr>
          <p:cNvPr id="4" name="Imagem 3" descr="Diagrama&#10;&#10;Descrição gerada automaticamente com confiança baixa">
            <a:extLst>
              <a:ext uri="{FF2B5EF4-FFF2-40B4-BE49-F238E27FC236}">
                <a16:creationId xmlns:a16="http://schemas.microsoft.com/office/drawing/2014/main" id="{34AD9244-9E23-9082-9714-1EF1BADC43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" t="1835" r="3374" b="8614"/>
          <a:stretch/>
        </p:blipFill>
        <p:spPr>
          <a:xfrm>
            <a:off x="3689850" y="125878"/>
            <a:ext cx="4812299" cy="651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5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171</Words>
  <Application>Microsoft Office PowerPoint</Application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Abadi Extra Light</vt:lpstr>
      <vt:lpstr>Aptos</vt:lpstr>
      <vt:lpstr>Aptos Display</vt:lpstr>
      <vt:lpstr>Arial</vt:lpstr>
      <vt:lpstr>Bauhaus</vt:lpstr>
      <vt:lpstr>Montserrat Black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Marcia Barbutti</cp:lastModifiedBy>
  <cp:revision>4</cp:revision>
  <dcterms:created xsi:type="dcterms:W3CDTF">2024-01-10T11:36:22Z</dcterms:created>
  <dcterms:modified xsi:type="dcterms:W3CDTF">2024-06-25T22:14:33Z</dcterms:modified>
</cp:coreProperties>
</file>