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1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52C"/>
    <a:srgbClr val="D7DAA5"/>
    <a:srgbClr val="F0DBC8"/>
    <a:srgbClr val="FFD85B"/>
    <a:srgbClr val="FFD0C1"/>
    <a:srgbClr val="85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2EF944-3B19-4296-B9BF-EC8D9962C52E}" v="9" dt="2024-06-25T22:15:09.6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ia Barbutti" userId="48780ea52503997f" providerId="LiveId" clId="{9C2EF944-3B19-4296-B9BF-EC8D9962C52E}"/>
    <pc:docChg chg="custSel addSld modSld">
      <pc:chgData name="Marcia Barbutti" userId="48780ea52503997f" providerId="LiveId" clId="{9C2EF944-3B19-4296-B9BF-EC8D9962C52E}" dt="2024-06-25T22:15:09.615" v="109"/>
      <pc:docMkLst>
        <pc:docMk/>
      </pc:docMkLst>
      <pc:sldChg chg="modSp mod modAnim">
        <pc:chgData name="Marcia Barbutti" userId="48780ea52503997f" providerId="LiveId" clId="{9C2EF944-3B19-4296-B9BF-EC8D9962C52E}" dt="2024-06-25T22:15:09.615" v="109"/>
        <pc:sldMkLst>
          <pc:docMk/>
          <pc:sldMk cId="856709868" sldId="256"/>
        </pc:sldMkLst>
        <pc:spChg chg="mod">
          <ac:chgData name="Marcia Barbutti" userId="48780ea52503997f" providerId="LiveId" clId="{9C2EF944-3B19-4296-B9BF-EC8D9962C52E}" dt="2024-06-25T21:13:28.518" v="33" actId="20577"/>
          <ac:spMkLst>
            <pc:docMk/>
            <pc:sldMk cId="856709868" sldId="256"/>
            <ac:spMk id="2" creationId="{A6BF57F3-8466-0661-81DC-4D188976A979}"/>
          </ac:spMkLst>
        </pc:spChg>
      </pc:sldChg>
      <pc:sldChg chg="modSp mod">
        <pc:chgData name="Marcia Barbutti" userId="48780ea52503997f" providerId="LiveId" clId="{9C2EF944-3B19-4296-B9BF-EC8D9962C52E}" dt="2024-06-25T21:13:24.808" v="31" actId="20577"/>
        <pc:sldMkLst>
          <pc:docMk/>
          <pc:sldMk cId="3489886055" sldId="258"/>
        </pc:sldMkLst>
        <pc:spChg chg="mod">
          <ac:chgData name="Marcia Barbutti" userId="48780ea52503997f" providerId="LiveId" clId="{9C2EF944-3B19-4296-B9BF-EC8D9962C52E}" dt="2024-06-25T21:13:24.808" v="31" actId="20577"/>
          <ac:spMkLst>
            <pc:docMk/>
            <pc:sldMk cId="3489886055" sldId="258"/>
            <ac:spMk id="3" creationId="{6B64CADD-F162-8430-E734-35D0407BEE31}"/>
          </ac:spMkLst>
        </pc:spChg>
      </pc:sldChg>
      <pc:sldChg chg="addSp modSp mod">
        <pc:chgData name="Marcia Barbutti" userId="48780ea52503997f" providerId="LiveId" clId="{9C2EF944-3B19-4296-B9BF-EC8D9962C52E}" dt="2024-06-25T21:45:45.113" v="62"/>
        <pc:sldMkLst>
          <pc:docMk/>
          <pc:sldMk cId="1206059462" sldId="271"/>
        </pc:sldMkLst>
        <pc:spChg chg="mod">
          <ac:chgData name="Marcia Barbutti" userId="48780ea52503997f" providerId="LiveId" clId="{9C2EF944-3B19-4296-B9BF-EC8D9962C52E}" dt="2024-06-25T21:45:11.450" v="61" actId="14100"/>
          <ac:spMkLst>
            <pc:docMk/>
            <pc:sldMk cId="1206059462" sldId="271"/>
            <ac:spMk id="2" creationId="{FD635F70-C195-7761-FB32-43538B4ED175}"/>
          </ac:spMkLst>
        </pc:spChg>
        <pc:picChg chg="add mod">
          <ac:chgData name="Marcia Barbutti" userId="48780ea52503997f" providerId="LiveId" clId="{9C2EF944-3B19-4296-B9BF-EC8D9962C52E}" dt="2024-06-25T21:45:45.113" v="62"/>
          <ac:picMkLst>
            <pc:docMk/>
            <pc:sldMk cId="1206059462" sldId="271"/>
            <ac:picMk id="3" creationId="{F05F846F-E526-D6B6-8173-ECA60FA2FD9D}"/>
          </ac:picMkLst>
        </pc:picChg>
      </pc:sldChg>
      <pc:sldChg chg="addSp delSp modSp add mod">
        <pc:chgData name="Marcia Barbutti" userId="48780ea52503997f" providerId="LiveId" clId="{9C2EF944-3B19-4296-B9BF-EC8D9962C52E}" dt="2024-06-25T21:46:06.934" v="65"/>
        <pc:sldMkLst>
          <pc:docMk/>
          <pc:sldMk cId="3992845985" sldId="272"/>
        </pc:sldMkLst>
        <pc:picChg chg="del">
          <ac:chgData name="Marcia Barbutti" userId="48780ea52503997f" providerId="LiveId" clId="{9C2EF944-3B19-4296-B9BF-EC8D9962C52E}" dt="2024-06-25T21:45:50.392" v="64" actId="478"/>
          <ac:picMkLst>
            <pc:docMk/>
            <pc:sldMk cId="3992845985" sldId="272"/>
            <ac:picMk id="3" creationId="{F05F846F-E526-D6B6-8173-ECA60FA2FD9D}"/>
          </ac:picMkLst>
        </pc:picChg>
        <pc:picChg chg="add mod">
          <ac:chgData name="Marcia Barbutti" userId="48780ea52503997f" providerId="LiveId" clId="{9C2EF944-3B19-4296-B9BF-EC8D9962C52E}" dt="2024-06-25T21:46:06.934" v="65"/>
          <ac:picMkLst>
            <pc:docMk/>
            <pc:sldMk cId="3992845985" sldId="272"/>
            <ac:picMk id="4" creationId="{39775DD2-1236-92C0-C2D7-6A0256FA9C59}"/>
          </ac:picMkLst>
        </pc:picChg>
      </pc:sldChg>
      <pc:sldChg chg="addSp delSp modSp add mod">
        <pc:chgData name="Marcia Barbutti" userId="48780ea52503997f" providerId="LiveId" clId="{9C2EF944-3B19-4296-B9BF-EC8D9962C52E}" dt="2024-06-25T21:47:10.683" v="78" actId="478"/>
        <pc:sldMkLst>
          <pc:docMk/>
          <pc:sldMk cId="1731704194" sldId="273"/>
        </pc:sldMkLst>
        <pc:picChg chg="del">
          <ac:chgData name="Marcia Barbutti" userId="48780ea52503997f" providerId="LiveId" clId="{9C2EF944-3B19-4296-B9BF-EC8D9962C52E}" dt="2024-06-25T21:47:10.683" v="78" actId="478"/>
          <ac:picMkLst>
            <pc:docMk/>
            <pc:sldMk cId="1731704194" sldId="273"/>
            <ac:picMk id="4" creationId="{39775DD2-1236-92C0-C2D7-6A0256FA9C59}"/>
          </ac:picMkLst>
        </pc:picChg>
        <pc:picChg chg="add mod ord modCrop">
          <ac:chgData name="Marcia Barbutti" userId="48780ea52503997f" providerId="LiveId" clId="{9C2EF944-3B19-4296-B9BF-EC8D9962C52E}" dt="2024-06-25T21:47:09.272" v="77" actId="167"/>
          <ac:picMkLst>
            <pc:docMk/>
            <pc:sldMk cId="1731704194" sldId="273"/>
            <ac:picMk id="5" creationId="{F6816074-648C-652E-A07A-C80C25AE0D1C}"/>
          </ac:picMkLst>
        </pc:picChg>
      </pc:sldChg>
      <pc:sldChg chg="addSp delSp modSp add mod">
        <pc:chgData name="Marcia Barbutti" userId="48780ea52503997f" providerId="LiveId" clId="{9C2EF944-3B19-4296-B9BF-EC8D9962C52E}" dt="2024-06-25T21:47:55.127" v="90" actId="478"/>
        <pc:sldMkLst>
          <pc:docMk/>
          <pc:sldMk cId="1170319286" sldId="274"/>
        </pc:sldMkLst>
        <pc:picChg chg="add mod ord modCrop">
          <ac:chgData name="Marcia Barbutti" userId="48780ea52503997f" providerId="LiveId" clId="{9C2EF944-3B19-4296-B9BF-EC8D9962C52E}" dt="2024-06-25T21:47:53.611" v="89" actId="167"/>
          <ac:picMkLst>
            <pc:docMk/>
            <pc:sldMk cId="1170319286" sldId="274"/>
            <ac:picMk id="4" creationId="{77F78016-217B-6B02-4957-CB2A1CCB9A5E}"/>
          </ac:picMkLst>
        </pc:picChg>
        <pc:picChg chg="del">
          <ac:chgData name="Marcia Barbutti" userId="48780ea52503997f" providerId="LiveId" clId="{9C2EF944-3B19-4296-B9BF-EC8D9962C52E}" dt="2024-06-25T21:47:55.127" v="90" actId="478"/>
          <ac:picMkLst>
            <pc:docMk/>
            <pc:sldMk cId="1170319286" sldId="274"/>
            <ac:picMk id="5" creationId="{F6816074-648C-652E-A07A-C80C25AE0D1C}"/>
          </ac:picMkLst>
        </pc:picChg>
      </pc:sldChg>
      <pc:sldChg chg="addSp delSp modSp add mod setBg">
        <pc:chgData name="Marcia Barbutti" userId="48780ea52503997f" providerId="LiveId" clId="{9C2EF944-3B19-4296-B9BF-EC8D9962C52E}" dt="2024-06-25T21:49:34.965" v="108"/>
        <pc:sldMkLst>
          <pc:docMk/>
          <pc:sldMk cId="1287412233" sldId="275"/>
        </pc:sldMkLst>
        <pc:grpChg chg="add mod">
          <ac:chgData name="Marcia Barbutti" userId="48780ea52503997f" providerId="LiveId" clId="{9C2EF944-3B19-4296-B9BF-EC8D9962C52E}" dt="2024-06-25T21:49:22.916" v="106" actId="1076"/>
          <ac:grpSpMkLst>
            <pc:docMk/>
            <pc:sldMk cId="1287412233" sldId="275"/>
            <ac:grpSpMk id="9" creationId="{6A6AEBA6-BD63-6654-FC56-F7878BAD110C}"/>
          </ac:grpSpMkLst>
        </pc:grpChg>
        <pc:picChg chg="del">
          <ac:chgData name="Marcia Barbutti" userId="48780ea52503997f" providerId="LiveId" clId="{9C2EF944-3B19-4296-B9BF-EC8D9962C52E}" dt="2024-06-25T21:49:24.557" v="107" actId="478"/>
          <ac:picMkLst>
            <pc:docMk/>
            <pc:sldMk cId="1287412233" sldId="275"/>
            <ac:picMk id="4" creationId="{77F78016-217B-6B02-4957-CB2A1CCB9A5E}"/>
          </ac:picMkLst>
        </pc:picChg>
        <pc:picChg chg="add mod modCrop">
          <ac:chgData name="Marcia Barbutti" userId="48780ea52503997f" providerId="LiveId" clId="{9C2EF944-3B19-4296-B9BF-EC8D9962C52E}" dt="2024-06-25T21:49:15.759" v="105" actId="164"/>
          <ac:picMkLst>
            <pc:docMk/>
            <pc:sldMk cId="1287412233" sldId="275"/>
            <ac:picMk id="5" creationId="{390ECA0C-F306-2087-5B25-D1A304C6DB23}"/>
          </ac:picMkLst>
        </pc:picChg>
        <pc:picChg chg="add mod modCrop">
          <ac:chgData name="Marcia Barbutti" userId="48780ea52503997f" providerId="LiveId" clId="{9C2EF944-3B19-4296-B9BF-EC8D9962C52E}" dt="2024-06-25T21:49:15.759" v="105" actId="164"/>
          <ac:picMkLst>
            <pc:docMk/>
            <pc:sldMk cId="1287412233" sldId="275"/>
            <ac:picMk id="8" creationId="{ECD39A6A-9289-64E8-7575-960B50B3588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C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8E6952E6-227B-0EF7-55AF-DE5F0AF654F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90C464A3-24E3-AB9E-0C71-6DB774246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E3A71CA7-D5CF-CFD0-C47C-768C73200283}"/>
                </a:ext>
              </a:extLst>
            </p:cNvPr>
            <p:cNvSpPr/>
            <p:nvPr/>
          </p:nvSpPr>
          <p:spPr>
            <a:xfrm>
              <a:off x="0" y="4292600"/>
              <a:ext cx="12192000" cy="2133600"/>
            </a:xfrm>
            <a:prstGeom prst="rect">
              <a:avLst/>
            </a:prstGeom>
            <a:solidFill>
              <a:srgbClr val="66952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6B64CADD-F162-8430-E734-35D0407BEE31}"/>
                </a:ext>
              </a:extLst>
            </p:cNvPr>
            <p:cNvSpPr txBox="1"/>
            <p:nvPr/>
          </p:nvSpPr>
          <p:spPr>
            <a:xfrm>
              <a:off x="1587500" y="4365010"/>
              <a:ext cx="94869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6000" dirty="0">
                  <a:solidFill>
                    <a:schemeClr val="bg1"/>
                  </a:solidFill>
                  <a:latin typeface="Bauhaus" pitchFamily="2" charset="0"/>
                </a:rPr>
                <a:t>VAMOS À CASA DO SENHOR</a:t>
              </a:r>
            </a:p>
            <a:p>
              <a:pPr algn="ctr"/>
              <a:r>
                <a:rPr lang="pt-BR" sz="6000" dirty="0">
                  <a:solidFill>
                    <a:schemeClr val="bg1"/>
                  </a:solidFill>
                  <a:latin typeface="Bauhaus" pitchFamily="2" charset="0"/>
                </a:rPr>
                <a:t>SALMOS 122</a:t>
              </a:r>
            </a:p>
            <a:p>
              <a:endParaRPr lang="pt-BR" dirty="0">
                <a:solidFill>
                  <a:schemeClr val="bg1"/>
                </a:solidFill>
                <a:latin typeface="Bauhaus" pitchFamily="2" charset="0"/>
              </a:endParaRPr>
            </a:p>
            <a:p>
              <a:pPr algn="ctr"/>
              <a:r>
                <a:rPr lang="pt-BR" sz="1600" dirty="0">
                  <a:solidFill>
                    <a:schemeClr val="bg1"/>
                  </a:solidFill>
                  <a:latin typeface="Bauhaus" pitchFamily="2" charset="0"/>
                </a:rPr>
                <a:t>SALMOS DE ROMAGEM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2F50F10-9DB5-2DB8-8BAC-3E2BFF6E58EE}"/>
              </a:ext>
            </a:extLst>
          </p:cNvPr>
          <p:cNvSpPr txBox="1"/>
          <p:nvPr/>
        </p:nvSpPr>
        <p:spPr>
          <a:xfrm>
            <a:off x="3503209" y="6644350"/>
            <a:ext cx="653590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3: Vencer o mal com o bem – Cultura Cristã Kids Online. © 2024 Editora Cultura Cristã. Todos os direitos são reservados. </a:t>
            </a:r>
          </a:p>
        </p:txBody>
      </p:sp>
      <p:pic>
        <p:nvPicPr>
          <p:cNvPr id="1046" name="Picture 22" descr="Imagens de notas musicais coloridas png - Gifs.eco.br">
            <a:extLst>
              <a:ext uri="{FF2B5EF4-FFF2-40B4-BE49-F238E27FC236}">
                <a16:creationId xmlns:a16="http://schemas.microsoft.com/office/drawing/2014/main" id="{EABF500E-5F32-8C8E-EC28-3B70420A02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18"/>
          <a:stretch/>
        </p:blipFill>
        <p:spPr bwMode="auto">
          <a:xfrm flipH="1">
            <a:off x="6727" y="31312"/>
            <a:ext cx="5897881" cy="682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A16BBBE2-6856-61AF-275D-48AAE42118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25" t="29224" r="3195" b="47888"/>
          <a:stretch/>
        </p:blipFill>
        <p:spPr>
          <a:xfrm>
            <a:off x="5904608" y="2134197"/>
            <a:ext cx="6057008" cy="156966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6BF57F3-8466-0661-81DC-4D188976A979}"/>
              </a:ext>
            </a:extLst>
          </p:cNvPr>
          <p:cNvSpPr txBox="1"/>
          <p:nvPr/>
        </p:nvSpPr>
        <p:spPr>
          <a:xfrm>
            <a:off x="6700834" y="3879765"/>
            <a:ext cx="44645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dirty="0">
                <a:latin typeface="Montserrat Black" panose="00000A00000000000000" pitchFamily="2" charset="0"/>
              </a:rPr>
              <a:t>122</a:t>
            </a:r>
            <a:endParaRPr lang="pt-BR" dirty="0">
              <a:latin typeface="Montserrat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709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5: Vamos à Casa do Senhor – Cultura Cristã Kids Online. © 2024 Editora Cultura Cristã. Todos os direitos são reservados. </a:t>
            </a:r>
          </a:p>
        </p:txBody>
      </p:sp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F05F846F-E526-D6B6-8173-ECA60FA2FD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t="2223" r="2849" b="8147"/>
          <a:stretch/>
        </p:blipFill>
        <p:spPr>
          <a:xfrm rot="5400000">
            <a:off x="2878622" y="-977720"/>
            <a:ext cx="6434757" cy="869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59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5: Vamos à Casa do Senhor – Cultura Cristã Kids Online. © 2024 Editora Cultura Cristã. Todos os direitos são reservados. </a:t>
            </a:r>
          </a:p>
        </p:txBody>
      </p:sp>
      <p:pic>
        <p:nvPicPr>
          <p:cNvPr id="4" name="Imagem 3" descr="Diagrama, Calendário&#10;&#10;Descrição gerada automaticamente">
            <a:extLst>
              <a:ext uri="{FF2B5EF4-FFF2-40B4-BE49-F238E27FC236}">
                <a16:creationId xmlns:a16="http://schemas.microsoft.com/office/drawing/2014/main" id="{39775DD2-1236-92C0-C2D7-6A0256FA9C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" t="2084" r="2653" b="8614"/>
          <a:stretch/>
        </p:blipFill>
        <p:spPr>
          <a:xfrm rot="5400000">
            <a:off x="2878620" y="-977720"/>
            <a:ext cx="6434758" cy="869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459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Mapa&#10;&#10;Descrição gerada automaticamente">
            <a:extLst>
              <a:ext uri="{FF2B5EF4-FFF2-40B4-BE49-F238E27FC236}">
                <a16:creationId xmlns:a16="http://schemas.microsoft.com/office/drawing/2014/main" id="{F6816074-648C-652E-A07A-C80C25AE0D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" t="2255" r="4224" b="8614"/>
          <a:stretch/>
        </p:blipFill>
        <p:spPr>
          <a:xfrm rot="5400000">
            <a:off x="2894046" y="-993145"/>
            <a:ext cx="6434759" cy="8730354"/>
          </a:xfrm>
          <a:prstGeom prst="rect">
            <a:avLst/>
          </a:prstGeom>
        </p:spPr>
      </p:pic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5: Vamos à Casa do Senhor – Cultura Cristã Kids Online. © 2024 Editora Cultura Cristã. Todos os direitos são reservados. </a:t>
            </a:r>
          </a:p>
        </p:txBody>
      </p:sp>
    </p:spTree>
    <p:extLst>
      <p:ext uri="{BB962C8B-B14F-4D97-AF65-F5344CB8AC3E}">
        <p14:creationId xmlns:p14="http://schemas.microsoft.com/office/powerpoint/2010/main" val="17317041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77F78016-217B-6B02-4957-CB2A1CCB9A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" t="2255" r="2456" b="8614"/>
          <a:stretch/>
        </p:blipFill>
        <p:spPr>
          <a:xfrm rot="5400000">
            <a:off x="2878620" y="-977720"/>
            <a:ext cx="6434760" cy="8699504"/>
          </a:xfrm>
          <a:prstGeom prst="rect">
            <a:avLst/>
          </a:prstGeom>
        </p:spPr>
      </p:pic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5: Vamos à Casa do Senhor – Cultura Cristã Kids Online. © 2024 Editora Cultura Cristã. Todos os direitos são reservados. </a:t>
            </a:r>
          </a:p>
        </p:txBody>
      </p:sp>
    </p:spTree>
    <p:extLst>
      <p:ext uri="{BB962C8B-B14F-4D97-AF65-F5344CB8AC3E}">
        <p14:creationId xmlns:p14="http://schemas.microsoft.com/office/powerpoint/2010/main" val="1170319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048A324-D2D7-677B-2848-08429FDB0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055" y="6267246"/>
            <a:ext cx="755467" cy="37710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D635F70-C195-7761-FB32-43538B4ED175}"/>
              </a:ext>
            </a:extLst>
          </p:cNvPr>
          <p:cNvSpPr txBox="1"/>
          <p:nvPr/>
        </p:nvSpPr>
        <p:spPr>
          <a:xfrm>
            <a:off x="0" y="6644350"/>
            <a:ext cx="12192000" cy="213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Parte integrante da Lição 5: Vamos à Casa do Senhor – Cultura Cristã Kids Online. © 2024 Editora Cultura Cristã. Todos os direitos são reservados. 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6A6AEBA6-BD63-6654-FC56-F7878BAD110C}"/>
              </a:ext>
            </a:extLst>
          </p:cNvPr>
          <p:cNvGrpSpPr/>
          <p:nvPr/>
        </p:nvGrpSpPr>
        <p:grpSpPr>
          <a:xfrm>
            <a:off x="3357562" y="154652"/>
            <a:ext cx="5476875" cy="6434926"/>
            <a:chOff x="3848099" y="154487"/>
            <a:chExt cx="5476875" cy="6434926"/>
          </a:xfrm>
        </p:grpSpPr>
        <p:pic>
          <p:nvPicPr>
            <p:cNvPr id="5" name="Imagem 4" descr="Uma imagem contendo Diagrama&#10;&#10;Descrição gerada automaticamente">
              <a:extLst>
                <a:ext uri="{FF2B5EF4-FFF2-40B4-BE49-F238E27FC236}">
                  <a16:creationId xmlns:a16="http://schemas.microsoft.com/office/drawing/2014/main" id="{390ECA0C-F306-2087-5B25-D1A304C6DB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9" t="6172" r="3242" b="16806"/>
            <a:stretch/>
          </p:blipFill>
          <p:spPr>
            <a:xfrm>
              <a:off x="3848099" y="154487"/>
              <a:ext cx="5476875" cy="6434926"/>
            </a:xfrm>
            <a:prstGeom prst="rect">
              <a:avLst/>
            </a:prstGeom>
          </p:spPr>
        </p:pic>
        <p:pic>
          <p:nvPicPr>
            <p:cNvPr id="8" name="Imagem 7" descr="Uma imagem contendo Diagrama&#10;&#10;Descrição gerada automaticamente">
              <a:extLst>
                <a:ext uri="{FF2B5EF4-FFF2-40B4-BE49-F238E27FC236}">
                  <a16:creationId xmlns:a16="http://schemas.microsoft.com/office/drawing/2014/main" id="{ECD39A6A-9289-64E8-7575-960B50B358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418" t="88611" r="3046" b="8614"/>
            <a:stretch/>
          </p:blipFill>
          <p:spPr>
            <a:xfrm>
              <a:off x="8717182" y="6399116"/>
              <a:ext cx="607792" cy="190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74122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186</Words>
  <Application>Microsoft Office PowerPoint</Application>
  <PresentationFormat>Widescreen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Abadi Extra Light</vt:lpstr>
      <vt:lpstr>Aptos</vt:lpstr>
      <vt:lpstr>Aptos Display</vt:lpstr>
      <vt:lpstr>Arial</vt:lpstr>
      <vt:lpstr>Bauhaus</vt:lpstr>
      <vt:lpstr>Montserrat Black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Marcia Barbutti</cp:lastModifiedBy>
  <cp:revision>5</cp:revision>
  <dcterms:created xsi:type="dcterms:W3CDTF">2024-01-10T11:36:22Z</dcterms:created>
  <dcterms:modified xsi:type="dcterms:W3CDTF">2024-06-25T22:15:12Z</dcterms:modified>
</cp:coreProperties>
</file>