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6" r:id="rId3"/>
    <p:sldId id="271" r:id="rId4"/>
    <p:sldId id="276" r:id="rId5"/>
    <p:sldId id="272" r:id="rId6"/>
    <p:sldId id="277" r:id="rId7"/>
    <p:sldId id="278" r:id="rId8"/>
    <p:sldId id="281" r:id="rId9"/>
    <p:sldId id="280" r:id="rId10"/>
    <p:sldId id="279" r:id="rId11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952C"/>
    <a:srgbClr val="D7DAA5"/>
    <a:srgbClr val="F0DBC8"/>
    <a:srgbClr val="FFD85B"/>
    <a:srgbClr val="FFD0C1"/>
    <a:srgbClr val="85C4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D40BA07-FCCA-4485-893D-C0B296846B1A}" v="31" dt="2024-06-25T22:13:21.15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91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cia Barbutti" userId="48780ea52503997f" providerId="LiveId" clId="{BD40BA07-FCCA-4485-893D-C0B296846B1A}"/>
    <pc:docChg chg="undo redo custSel addSld delSld modSld">
      <pc:chgData name="Marcia Barbutti" userId="48780ea52503997f" providerId="LiveId" clId="{BD40BA07-FCCA-4485-893D-C0B296846B1A}" dt="2024-06-25T22:13:21.157" v="361"/>
      <pc:docMkLst>
        <pc:docMk/>
      </pc:docMkLst>
      <pc:sldChg chg="addSp delSp modSp mod delAnim modAnim">
        <pc:chgData name="Marcia Barbutti" userId="48780ea52503997f" providerId="LiveId" clId="{BD40BA07-FCCA-4485-893D-C0B296846B1A}" dt="2024-06-25T22:13:21.157" v="361"/>
        <pc:sldMkLst>
          <pc:docMk/>
          <pc:sldMk cId="856709868" sldId="256"/>
        </pc:sldMkLst>
        <pc:spChg chg="add mod">
          <ac:chgData name="Marcia Barbutti" userId="48780ea52503997f" providerId="LiveId" clId="{BD40BA07-FCCA-4485-893D-C0B296846B1A}" dt="2024-06-25T20:51:39.659" v="66" actId="1076"/>
          <ac:spMkLst>
            <pc:docMk/>
            <pc:sldMk cId="856709868" sldId="256"/>
            <ac:spMk id="2" creationId="{A6BF57F3-8466-0661-81DC-4D188976A979}"/>
          </ac:spMkLst>
        </pc:spChg>
        <pc:spChg chg="mod">
          <ac:chgData name="Marcia Barbutti" userId="48780ea52503997f" providerId="LiveId" clId="{BD40BA07-FCCA-4485-893D-C0B296846B1A}" dt="2024-06-25T20:50:37.820" v="37" actId="1076"/>
          <ac:spMkLst>
            <pc:docMk/>
            <pc:sldMk cId="856709868" sldId="256"/>
            <ac:spMk id="10" creationId="{F2F50F10-9DB5-2DB8-8BAC-3E2BFF6E58EE}"/>
          </ac:spMkLst>
        </pc:spChg>
        <pc:picChg chg="del mod">
          <ac:chgData name="Marcia Barbutti" userId="48780ea52503997f" providerId="LiveId" clId="{BD40BA07-FCCA-4485-893D-C0B296846B1A}" dt="2024-06-25T20:50:59.729" v="39" actId="478"/>
          <ac:picMkLst>
            <pc:docMk/>
            <pc:sldMk cId="856709868" sldId="256"/>
            <ac:picMk id="14" creationId="{0AAE8C0E-97A9-69D0-9B55-271C38F3E1F6}"/>
          </ac:picMkLst>
        </pc:picChg>
      </pc:sldChg>
      <pc:sldChg chg="addSp modSp mod">
        <pc:chgData name="Marcia Barbutti" userId="48780ea52503997f" providerId="LiveId" clId="{BD40BA07-FCCA-4485-893D-C0B296846B1A}" dt="2024-06-25T20:55:26.334" v="197" actId="164"/>
        <pc:sldMkLst>
          <pc:docMk/>
          <pc:sldMk cId="3489886055" sldId="258"/>
        </pc:sldMkLst>
        <pc:spChg chg="add mod">
          <ac:chgData name="Marcia Barbutti" userId="48780ea52503997f" providerId="LiveId" clId="{BD40BA07-FCCA-4485-893D-C0B296846B1A}" dt="2024-06-25T20:55:26.334" v="197" actId="164"/>
          <ac:spMkLst>
            <pc:docMk/>
            <pc:sldMk cId="3489886055" sldId="258"/>
            <ac:spMk id="2" creationId="{E3A71CA7-D5CF-CFD0-C47C-768C73200283}"/>
          </ac:spMkLst>
        </pc:spChg>
        <pc:spChg chg="add mod">
          <ac:chgData name="Marcia Barbutti" userId="48780ea52503997f" providerId="LiveId" clId="{BD40BA07-FCCA-4485-893D-C0B296846B1A}" dt="2024-06-25T20:55:26.334" v="197" actId="164"/>
          <ac:spMkLst>
            <pc:docMk/>
            <pc:sldMk cId="3489886055" sldId="258"/>
            <ac:spMk id="3" creationId="{6B64CADD-F162-8430-E734-35D0407BEE31}"/>
          </ac:spMkLst>
        </pc:spChg>
        <pc:grpChg chg="add mod">
          <ac:chgData name="Marcia Barbutti" userId="48780ea52503997f" providerId="LiveId" clId="{BD40BA07-FCCA-4485-893D-C0B296846B1A}" dt="2024-06-25T20:55:26.334" v="197" actId="164"/>
          <ac:grpSpMkLst>
            <pc:docMk/>
            <pc:sldMk cId="3489886055" sldId="258"/>
            <ac:grpSpMk id="4" creationId="{8E6952E6-227B-0EF7-55AF-DE5F0AF654F4}"/>
          </ac:grpSpMkLst>
        </pc:grpChg>
        <pc:picChg chg="mod">
          <ac:chgData name="Marcia Barbutti" userId="48780ea52503997f" providerId="LiveId" clId="{BD40BA07-FCCA-4485-893D-C0B296846B1A}" dt="2024-06-25T20:55:26.334" v="197" actId="164"/>
          <ac:picMkLst>
            <pc:docMk/>
            <pc:sldMk cId="3489886055" sldId="258"/>
            <ac:picMk id="6" creationId="{90C464A3-24E3-AB9E-0C71-6DB774246A3E}"/>
          </ac:picMkLst>
        </pc:picChg>
      </pc:sldChg>
      <pc:sldChg chg="del">
        <pc:chgData name="Marcia Barbutti" userId="48780ea52503997f" providerId="LiveId" clId="{BD40BA07-FCCA-4485-893D-C0B296846B1A}" dt="2024-06-25T20:52:27.966" v="83" actId="47"/>
        <pc:sldMkLst>
          <pc:docMk/>
          <pc:sldMk cId="3575762552" sldId="267"/>
        </pc:sldMkLst>
      </pc:sldChg>
      <pc:sldChg chg="delSp del mod">
        <pc:chgData name="Marcia Barbutti" userId="48780ea52503997f" providerId="LiveId" clId="{BD40BA07-FCCA-4485-893D-C0B296846B1A}" dt="2024-06-25T20:52:19.194" v="74" actId="47"/>
        <pc:sldMkLst>
          <pc:docMk/>
          <pc:sldMk cId="2752709678" sldId="269"/>
        </pc:sldMkLst>
        <pc:picChg chg="del">
          <ac:chgData name="Marcia Barbutti" userId="48780ea52503997f" providerId="LiveId" clId="{BD40BA07-FCCA-4485-893D-C0B296846B1A}" dt="2024-06-25T20:52:17.078" v="73" actId="478"/>
          <ac:picMkLst>
            <pc:docMk/>
            <pc:sldMk cId="2752709678" sldId="269"/>
            <ac:picMk id="4" creationId="{294A4631-204C-D070-E6FB-BF5FCAA028F4}"/>
          </ac:picMkLst>
        </pc:picChg>
      </pc:sldChg>
      <pc:sldChg chg="del">
        <pc:chgData name="Marcia Barbutti" userId="48780ea52503997f" providerId="LiveId" clId="{BD40BA07-FCCA-4485-893D-C0B296846B1A}" dt="2024-06-25T20:52:19.976" v="75" actId="47"/>
        <pc:sldMkLst>
          <pc:docMk/>
          <pc:sldMk cId="1236914239" sldId="270"/>
        </pc:sldMkLst>
      </pc:sldChg>
      <pc:sldChg chg="addSp delSp modSp mod">
        <pc:chgData name="Marcia Barbutti" userId="48780ea52503997f" providerId="LiveId" clId="{BD40BA07-FCCA-4485-893D-C0B296846B1A}" dt="2024-06-25T21:34:37.787" v="303" actId="21"/>
        <pc:sldMkLst>
          <pc:docMk/>
          <pc:sldMk cId="1206059462" sldId="271"/>
        </pc:sldMkLst>
        <pc:spChg chg="add mod">
          <ac:chgData name="Marcia Barbutti" userId="48780ea52503997f" providerId="LiveId" clId="{BD40BA07-FCCA-4485-893D-C0B296846B1A}" dt="2024-06-25T21:30:50.123" v="251" actId="1076"/>
          <ac:spMkLst>
            <pc:docMk/>
            <pc:sldMk cId="1206059462" sldId="271"/>
            <ac:spMk id="2" creationId="{FD635F70-C195-7761-FB32-43538B4ED175}"/>
          </ac:spMkLst>
        </pc:spChg>
        <pc:spChg chg="del">
          <ac:chgData name="Marcia Barbutti" userId="48780ea52503997f" providerId="LiveId" clId="{BD40BA07-FCCA-4485-893D-C0B296846B1A}" dt="2024-06-25T20:52:14.793" v="72" actId="478"/>
          <ac:spMkLst>
            <pc:docMk/>
            <pc:sldMk cId="1206059462" sldId="271"/>
            <ac:spMk id="3" creationId="{D71D872D-98F6-E119-447B-A75BC982201F}"/>
          </ac:spMkLst>
        </pc:spChg>
        <pc:spChg chg="add del">
          <ac:chgData name="Marcia Barbutti" userId="48780ea52503997f" providerId="LiveId" clId="{BD40BA07-FCCA-4485-893D-C0B296846B1A}" dt="2024-06-25T21:23:14.407" v="199" actId="22"/>
          <ac:spMkLst>
            <pc:docMk/>
            <pc:sldMk cId="1206059462" sldId="271"/>
            <ac:spMk id="4" creationId="{FAA4293A-6636-CE04-0BDD-A6828907CB4C}"/>
          </ac:spMkLst>
        </pc:spChg>
        <pc:spChg chg="del">
          <ac:chgData name="Marcia Barbutti" userId="48780ea52503997f" providerId="LiveId" clId="{BD40BA07-FCCA-4485-893D-C0B296846B1A}" dt="2024-06-25T20:52:03.635" v="69" actId="478"/>
          <ac:spMkLst>
            <pc:docMk/>
            <pc:sldMk cId="1206059462" sldId="271"/>
            <ac:spMk id="10" creationId="{F2F50F10-9DB5-2DB8-8BAC-3E2BFF6E58EE}"/>
          </ac:spMkLst>
        </pc:spChg>
        <pc:picChg chg="add mod modCrop">
          <ac:chgData name="Marcia Barbutti" userId="48780ea52503997f" providerId="LiveId" clId="{BD40BA07-FCCA-4485-893D-C0B296846B1A}" dt="2024-06-25T21:34:25.910" v="299" actId="1076"/>
          <ac:picMkLst>
            <pc:docMk/>
            <pc:sldMk cId="1206059462" sldId="271"/>
            <ac:picMk id="6" creationId="{052C9CA8-8858-8E80-074B-B2073987C53F}"/>
          </ac:picMkLst>
        </pc:picChg>
        <pc:picChg chg="del mod">
          <ac:chgData name="Marcia Barbutti" userId="48780ea52503997f" providerId="LiveId" clId="{BD40BA07-FCCA-4485-893D-C0B296846B1A}" dt="2024-06-25T20:52:00.976" v="68" actId="478"/>
          <ac:picMkLst>
            <pc:docMk/>
            <pc:sldMk cId="1206059462" sldId="271"/>
            <ac:picMk id="6" creationId="{6C5D26BD-28BD-1AE2-F13A-68CC1F6C13EA}"/>
          </ac:picMkLst>
        </pc:picChg>
        <pc:picChg chg="add del mod">
          <ac:chgData name="Marcia Barbutti" userId="48780ea52503997f" providerId="LiveId" clId="{BD40BA07-FCCA-4485-893D-C0B296846B1A}" dt="2024-06-25T21:25:27.863" v="244" actId="478"/>
          <ac:picMkLst>
            <pc:docMk/>
            <pc:sldMk cId="1206059462" sldId="271"/>
            <ac:picMk id="9" creationId="{93F006DA-24A7-DBB2-8692-655916585421}"/>
          </ac:picMkLst>
        </pc:picChg>
        <pc:picChg chg="add del mod">
          <ac:chgData name="Marcia Barbutti" userId="48780ea52503997f" providerId="LiveId" clId="{BD40BA07-FCCA-4485-893D-C0B296846B1A}" dt="2024-06-25T21:25:27.290" v="243" actId="478"/>
          <ac:picMkLst>
            <pc:docMk/>
            <pc:sldMk cId="1206059462" sldId="271"/>
            <ac:picMk id="11" creationId="{2B2C854A-19CE-4417-A9F9-F4D4D11D379D}"/>
          </ac:picMkLst>
        </pc:picChg>
        <pc:picChg chg="add del mod">
          <ac:chgData name="Marcia Barbutti" userId="48780ea52503997f" providerId="LiveId" clId="{BD40BA07-FCCA-4485-893D-C0B296846B1A}" dt="2024-06-25T21:34:37.787" v="303" actId="21"/>
          <ac:picMkLst>
            <pc:docMk/>
            <pc:sldMk cId="1206059462" sldId="271"/>
            <ac:picMk id="12" creationId="{D5547F4A-75F5-1E69-91DC-391D6276B9AA}"/>
          </ac:picMkLst>
        </pc:picChg>
        <pc:picChg chg="del">
          <ac:chgData name="Marcia Barbutti" userId="48780ea52503997f" providerId="LiveId" clId="{BD40BA07-FCCA-4485-893D-C0B296846B1A}" dt="2024-06-25T20:52:12.098" v="71" actId="478"/>
          <ac:picMkLst>
            <pc:docMk/>
            <pc:sldMk cId="1206059462" sldId="271"/>
            <ac:picMk id="1046" creationId="{EABF500E-5F32-8C8E-EC28-3B70420A0219}"/>
          </ac:picMkLst>
        </pc:picChg>
      </pc:sldChg>
      <pc:sldChg chg="del">
        <pc:chgData name="Marcia Barbutti" userId="48780ea52503997f" providerId="LiveId" clId="{BD40BA07-FCCA-4485-893D-C0B296846B1A}" dt="2024-06-25T20:52:20.727" v="76" actId="47"/>
        <pc:sldMkLst>
          <pc:docMk/>
          <pc:sldMk cId="422000920" sldId="272"/>
        </pc:sldMkLst>
      </pc:sldChg>
      <pc:sldChg chg="addSp delSp modSp add mod">
        <pc:chgData name="Marcia Barbutti" userId="48780ea52503997f" providerId="LiveId" clId="{BD40BA07-FCCA-4485-893D-C0B296846B1A}" dt="2024-06-25T21:33:34.024" v="287" actId="1076"/>
        <pc:sldMkLst>
          <pc:docMk/>
          <pc:sldMk cId="2971429216" sldId="272"/>
        </pc:sldMkLst>
        <pc:spChg chg="del">
          <ac:chgData name="Marcia Barbutti" userId="48780ea52503997f" providerId="LiveId" clId="{BD40BA07-FCCA-4485-893D-C0B296846B1A}" dt="2024-06-25T21:32:53.483" v="276" actId="478"/>
          <ac:spMkLst>
            <pc:docMk/>
            <pc:sldMk cId="2971429216" sldId="272"/>
            <ac:spMk id="2" creationId="{FD635F70-C195-7761-FB32-43538B4ED175}"/>
          </ac:spMkLst>
        </pc:spChg>
        <pc:spChg chg="add mod">
          <ac:chgData name="Marcia Barbutti" userId="48780ea52503997f" providerId="LiveId" clId="{BD40BA07-FCCA-4485-893D-C0B296846B1A}" dt="2024-06-25T21:32:58.807" v="277"/>
          <ac:spMkLst>
            <pc:docMk/>
            <pc:sldMk cId="2971429216" sldId="272"/>
            <ac:spMk id="13" creationId="{6DA3341D-D408-298E-3975-992CCE66D015}"/>
          </ac:spMkLst>
        </pc:spChg>
        <pc:picChg chg="add mod modCrop">
          <ac:chgData name="Marcia Barbutti" userId="48780ea52503997f" providerId="LiveId" clId="{BD40BA07-FCCA-4485-893D-C0B296846B1A}" dt="2024-06-25T21:33:34.024" v="287" actId="1076"/>
          <ac:picMkLst>
            <pc:docMk/>
            <pc:sldMk cId="2971429216" sldId="272"/>
            <ac:picMk id="4" creationId="{01A13672-90DC-3BDB-577A-E60BBF614F62}"/>
          </ac:picMkLst>
        </pc:picChg>
        <pc:picChg chg="del">
          <ac:chgData name="Marcia Barbutti" userId="48780ea52503997f" providerId="LiveId" clId="{BD40BA07-FCCA-4485-893D-C0B296846B1A}" dt="2024-06-25T21:24:06.681" v="214" actId="478"/>
          <ac:picMkLst>
            <pc:docMk/>
            <pc:sldMk cId="2971429216" sldId="272"/>
            <ac:picMk id="6" creationId="{052C9CA8-8858-8E80-074B-B2073987C53F}"/>
          </ac:picMkLst>
        </pc:picChg>
        <pc:picChg chg="add del mod">
          <ac:chgData name="Marcia Barbutti" userId="48780ea52503997f" providerId="LiveId" clId="{BD40BA07-FCCA-4485-893D-C0B296846B1A}" dt="2024-06-25T21:33:12.427" v="281" actId="478"/>
          <ac:picMkLst>
            <pc:docMk/>
            <pc:sldMk cId="2971429216" sldId="272"/>
            <ac:picMk id="8" creationId="{3104D2E4-5DC3-C932-ADD4-688D10DDD2A0}"/>
          </ac:picMkLst>
        </pc:picChg>
        <pc:picChg chg="del">
          <ac:chgData name="Marcia Barbutti" userId="48780ea52503997f" providerId="LiveId" clId="{BD40BA07-FCCA-4485-893D-C0B296846B1A}" dt="2024-06-25T21:24:05.639" v="213" actId="478"/>
          <ac:picMkLst>
            <pc:docMk/>
            <pc:sldMk cId="2971429216" sldId="272"/>
            <ac:picMk id="9" creationId="{93F006DA-24A7-DBB2-8692-655916585421}"/>
          </ac:picMkLst>
        </pc:picChg>
        <pc:picChg chg="del">
          <ac:chgData name="Marcia Barbutti" userId="48780ea52503997f" providerId="LiveId" clId="{BD40BA07-FCCA-4485-893D-C0B296846B1A}" dt="2024-06-25T21:24:05.118" v="212" actId="478"/>
          <ac:picMkLst>
            <pc:docMk/>
            <pc:sldMk cId="2971429216" sldId="272"/>
            <ac:picMk id="11" creationId="{2B2C854A-19CE-4417-A9F9-F4D4D11D379D}"/>
          </ac:picMkLst>
        </pc:picChg>
        <pc:picChg chg="add del mod">
          <ac:chgData name="Marcia Barbutti" userId="48780ea52503997f" providerId="LiveId" clId="{BD40BA07-FCCA-4485-893D-C0B296846B1A}" dt="2024-06-25T21:33:11.176" v="280" actId="478"/>
          <ac:picMkLst>
            <pc:docMk/>
            <pc:sldMk cId="2971429216" sldId="272"/>
            <ac:picMk id="12" creationId="{C3F1C8D6-65FE-F216-74AA-03BE113B04F8}"/>
          </ac:picMkLst>
        </pc:picChg>
      </pc:sldChg>
      <pc:sldChg chg="addSp delSp modSp add del mod">
        <pc:chgData name="Marcia Barbutti" userId="48780ea52503997f" providerId="LiveId" clId="{BD40BA07-FCCA-4485-893D-C0B296846B1A}" dt="2024-06-25T21:37:15.513" v="347" actId="47"/>
        <pc:sldMkLst>
          <pc:docMk/>
          <pc:sldMk cId="3070137888" sldId="273"/>
        </pc:sldMkLst>
        <pc:spChg chg="del">
          <ac:chgData name="Marcia Barbutti" userId="48780ea52503997f" providerId="LiveId" clId="{BD40BA07-FCCA-4485-893D-C0B296846B1A}" dt="2024-06-25T21:35:40.874" v="323" actId="478"/>
          <ac:spMkLst>
            <pc:docMk/>
            <pc:sldMk cId="3070137888" sldId="273"/>
            <ac:spMk id="2" creationId="{FD635F70-C195-7761-FB32-43538B4ED175}"/>
          </ac:spMkLst>
        </pc:spChg>
        <pc:spChg chg="add mod">
          <ac:chgData name="Marcia Barbutti" userId="48780ea52503997f" providerId="LiveId" clId="{BD40BA07-FCCA-4485-893D-C0B296846B1A}" dt="2024-06-25T21:35:48.174" v="324"/>
          <ac:spMkLst>
            <pc:docMk/>
            <pc:sldMk cId="3070137888" sldId="273"/>
            <ac:spMk id="13" creationId="{64B35960-1999-5335-CA72-8AF713C8CEA4}"/>
          </ac:spMkLst>
        </pc:spChg>
        <pc:picChg chg="del">
          <ac:chgData name="Marcia Barbutti" userId="48780ea52503997f" providerId="LiveId" clId="{BD40BA07-FCCA-4485-893D-C0B296846B1A}" dt="2024-06-25T21:24:46.922" v="227" actId="478"/>
          <ac:picMkLst>
            <pc:docMk/>
            <pc:sldMk cId="3070137888" sldId="273"/>
            <ac:picMk id="4" creationId="{01A13672-90DC-3BDB-577A-E60BBF614F62}"/>
          </ac:picMkLst>
        </pc:picChg>
        <pc:picChg chg="add mod modCrop">
          <ac:chgData name="Marcia Barbutti" userId="48780ea52503997f" providerId="LiveId" clId="{BD40BA07-FCCA-4485-893D-C0B296846B1A}" dt="2024-06-25T21:36:27.341" v="334" actId="1076"/>
          <ac:picMkLst>
            <pc:docMk/>
            <pc:sldMk cId="3070137888" sldId="273"/>
            <ac:picMk id="5" creationId="{8B51B56F-989D-6EF1-6393-AB3CA97085BC}"/>
          </ac:picMkLst>
        </pc:picChg>
        <pc:picChg chg="del">
          <ac:chgData name="Marcia Barbutti" userId="48780ea52503997f" providerId="LiveId" clId="{BD40BA07-FCCA-4485-893D-C0B296846B1A}" dt="2024-06-25T21:24:47.432" v="228" actId="478"/>
          <ac:picMkLst>
            <pc:docMk/>
            <pc:sldMk cId="3070137888" sldId="273"/>
            <ac:picMk id="8" creationId="{3104D2E4-5DC3-C932-ADD4-688D10DDD2A0}"/>
          </ac:picMkLst>
        </pc:picChg>
        <pc:picChg chg="add del mod">
          <ac:chgData name="Marcia Barbutti" userId="48780ea52503997f" providerId="LiveId" clId="{BD40BA07-FCCA-4485-893D-C0B296846B1A}" dt="2024-06-25T21:36:18.892" v="331" actId="478"/>
          <ac:picMkLst>
            <pc:docMk/>
            <pc:sldMk cId="3070137888" sldId="273"/>
            <ac:picMk id="9" creationId="{CF27857E-7CE9-5159-12B0-883334197FB3}"/>
          </ac:picMkLst>
        </pc:picChg>
        <pc:picChg chg="add del mod">
          <ac:chgData name="Marcia Barbutti" userId="48780ea52503997f" providerId="LiveId" clId="{BD40BA07-FCCA-4485-893D-C0B296846B1A}" dt="2024-06-25T21:36:02.305" v="327" actId="478"/>
          <ac:picMkLst>
            <pc:docMk/>
            <pc:sldMk cId="3070137888" sldId="273"/>
            <ac:picMk id="11" creationId="{10499F9F-876F-F415-5746-4D9769C11118}"/>
          </ac:picMkLst>
        </pc:picChg>
        <pc:picChg chg="del">
          <ac:chgData name="Marcia Barbutti" userId="48780ea52503997f" providerId="LiveId" clId="{BD40BA07-FCCA-4485-893D-C0B296846B1A}" dt="2024-06-25T21:24:46.522" v="226" actId="478"/>
          <ac:picMkLst>
            <pc:docMk/>
            <pc:sldMk cId="3070137888" sldId="273"/>
            <ac:picMk id="12" creationId="{C3F1C8D6-65FE-F216-74AA-03BE113B04F8}"/>
          </ac:picMkLst>
        </pc:picChg>
      </pc:sldChg>
      <pc:sldChg chg="del">
        <pc:chgData name="Marcia Barbutti" userId="48780ea52503997f" providerId="LiveId" clId="{BD40BA07-FCCA-4485-893D-C0B296846B1A}" dt="2024-06-25T20:52:25.121" v="80" actId="47"/>
        <pc:sldMkLst>
          <pc:docMk/>
          <pc:sldMk cId="4182118888" sldId="273"/>
        </pc:sldMkLst>
      </pc:sldChg>
      <pc:sldChg chg="delSp modSp add del mod">
        <pc:chgData name="Marcia Barbutti" userId="48780ea52503997f" providerId="LiveId" clId="{BD40BA07-FCCA-4485-893D-C0B296846B1A}" dt="2024-06-25T21:32:16.386" v="270" actId="47"/>
        <pc:sldMkLst>
          <pc:docMk/>
          <pc:sldMk cId="388894057" sldId="274"/>
        </pc:sldMkLst>
        <pc:picChg chg="del mod modCrop">
          <ac:chgData name="Marcia Barbutti" userId="48780ea52503997f" providerId="LiveId" clId="{BD40BA07-FCCA-4485-893D-C0B296846B1A}" dt="2024-06-25T21:31:43.640" v="262" actId="21"/>
          <ac:picMkLst>
            <pc:docMk/>
            <pc:sldMk cId="388894057" sldId="274"/>
            <ac:picMk id="9" creationId="{93F006DA-24A7-DBB2-8692-655916585421}"/>
          </ac:picMkLst>
        </pc:picChg>
        <pc:picChg chg="del mod modCrop">
          <ac:chgData name="Marcia Barbutti" userId="48780ea52503997f" providerId="LiveId" clId="{BD40BA07-FCCA-4485-893D-C0B296846B1A}" dt="2024-06-25T21:31:17.236" v="255" actId="21"/>
          <ac:picMkLst>
            <pc:docMk/>
            <pc:sldMk cId="388894057" sldId="274"/>
            <ac:picMk id="11" creationId="{2B2C854A-19CE-4417-A9F9-F4D4D11D379D}"/>
          </ac:picMkLst>
        </pc:picChg>
      </pc:sldChg>
      <pc:sldChg chg="new del">
        <pc:chgData name="Marcia Barbutti" userId="48780ea52503997f" providerId="LiveId" clId="{BD40BA07-FCCA-4485-893D-C0B296846B1A}" dt="2024-06-25T21:25:20.076" v="240" actId="680"/>
        <pc:sldMkLst>
          <pc:docMk/>
          <pc:sldMk cId="3491960823" sldId="274"/>
        </pc:sldMkLst>
      </pc:sldChg>
      <pc:sldChg chg="del">
        <pc:chgData name="Marcia Barbutti" userId="48780ea52503997f" providerId="LiveId" clId="{BD40BA07-FCCA-4485-893D-C0B296846B1A}" dt="2024-06-25T20:52:21.478" v="77" actId="47"/>
        <pc:sldMkLst>
          <pc:docMk/>
          <pc:sldMk cId="4162190183" sldId="274"/>
        </pc:sldMkLst>
      </pc:sldChg>
      <pc:sldChg chg="del">
        <pc:chgData name="Marcia Barbutti" userId="48780ea52503997f" providerId="LiveId" clId="{BD40BA07-FCCA-4485-893D-C0B296846B1A}" dt="2024-06-25T20:52:25.984" v="81" actId="47"/>
        <pc:sldMkLst>
          <pc:docMk/>
          <pc:sldMk cId="2075613867" sldId="275"/>
        </pc:sldMkLst>
      </pc:sldChg>
      <pc:sldChg chg="add del">
        <pc:chgData name="Marcia Barbutti" userId="48780ea52503997f" providerId="LiveId" clId="{BD40BA07-FCCA-4485-893D-C0B296846B1A}" dt="2024-06-25T21:32:24.646" v="271" actId="47"/>
        <pc:sldMkLst>
          <pc:docMk/>
          <pc:sldMk cId="3589257166" sldId="275"/>
        </pc:sldMkLst>
      </pc:sldChg>
      <pc:sldChg chg="addSp delSp modSp add mod modAnim">
        <pc:chgData name="Marcia Barbutti" userId="48780ea52503997f" providerId="LiveId" clId="{BD40BA07-FCCA-4485-893D-C0B296846B1A}" dt="2024-06-25T21:32:08.119" v="269"/>
        <pc:sldMkLst>
          <pc:docMk/>
          <pc:sldMk cId="401826224" sldId="276"/>
        </pc:sldMkLst>
        <pc:picChg chg="del">
          <ac:chgData name="Marcia Barbutti" userId="48780ea52503997f" providerId="LiveId" clId="{BD40BA07-FCCA-4485-893D-C0B296846B1A}" dt="2024-06-25T21:31:19.335" v="256" actId="478"/>
          <ac:picMkLst>
            <pc:docMk/>
            <pc:sldMk cId="401826224" sldId="276"/>
            <ac:picMk id="6" creationId="{052C9CA8-8858-8E80-074B-B2073987C53F}"/>
          </ac:picMkLst>
        </pc:picChg>
        <pc:picChg chg="add mod">
          <ac:chgData name="Marcia Barbutti" userId="48780ea52503997f" providerId="LiveId" clId="{BD40BA07-FCCA-4485-893D-C0B296846B1A}" dt="2024-06-25T21:32:00.429" v="267" actId="1076"/>
          <ac:picMkLst>
            <pc:docMk/>
            <pc:sldMk cId="401826224" sldId="276"/>
            <ac:picMk id="9" creationId="{93F006DA-24A7-DBB2-8692-655916585421}"/>
          </ac:picMkLst>
        </pc:picChg>
        <pc:picChg chg="add mod">
          <ac:chgData name="Marcia Barbutti" userId="48780ea52503997f" providerId="LiveId" clId="{BD40BA07-FCCA-4485-893D-C0B296846B1A}" dt="2024-06-25T21:32:03.507" v="268" actId="1076"/>
          <ac:picMkLst>
            <pc:docMk/>
            <pc:sldMk cId="401826224" sldId="276"/>
            <ac:picMk id="11" creationId="{2B2C854A-19CE-4417-A9F9-F4D4D11D379D}"/>
          </ac:picMkLst>
        </pc:picChg>
      </pc:sldChg>
      <pc:sldChg chg="del">
        <pc:chgData name="Marcia Barbutti" userId="48780ea52503997f" providerId="LiveId" clId="{BD40BA07-FCCA-4485-893D-C0B296846B1A}" dt="2024-06-25T20:52:23.385" v="78" actId="47"/>
        <pc:sldMkLst>
          <pc:docMk/>
          <pc:sldMk cId="2829586688" sldId="276"/>
        </pc:sldMkLst>
      </pc:sldChg>
      <pc:sldChg chg="addSp delSp modSp add mod">
        <pc:chgData name="Marcia Barbutti" userId="48780ea52503997f" providerId="LiveId" clId="{BD40BA07-FCCA-4485-893D-C0B296846B1A}" dt="2024-06-25T21:35:23.119" v="317" actId="21"/>
        <pc:sldMkLst>
          <pc:docMk/>
          <pc:sldMk cId="829875875" sldId="277"/>
        </pc:sldMkLst>
        <pc:picChg chg="add mod">
          <ac:chgData name="Marcia Barbutti" userId="48780ea52503997f" providerId="LiveId" clId="{BD40BA07-FCCA-4485-893D-C0B296846B1A}" dt="2024-06-25T21:34:41.372" v="305"/>
          <ac:picMkLst>
            <pc:docMk/>
            <pc:sldMk cId="829875875" sldId="277"/>
            <ac:picMk id="2" creationId="{D5547F4A-75F5-1E69-91DC-391D6276B9AA}"/>
          </ac:picMkLst>
        </pc:picChg>
        <pc:picChg chg="add mod">
          <ac:chgData name="Marcia Barbutti" userId="48780ea52503997f" providerId="LiveId" clId="{BD40BA07-FCCA-4485-893D-C0B296846B1A}" dt="2024-06-25T21:35:05.944" v="312"/>
          <ac:picMkLst>
            <pc:docMk/>
            <pc:sldMk cId="829875875" sldId="277"/>
            <ac:picMk id="3" creationId="{77BE3E51-87CD-782B-F0F3-D3618B7821F1}"/>
          </ac:picMkLst>
        </pc:picChg>
        <pc:picChg chg="del">
          <ac:chgData name="Marcia Barbutti" userId="48780ea52503997f" providerId="LiveId" clId="{BD40BA07-FCCA-4485-893D-C0B296846B1A}" dt="2024-06-25T21:33:43.159" v="288" actId="478"/>
          <ac:picMkLst>
            <pc:docMk/>
            <pc:sldMk cId="829875875" sldId="277"/>
            <ac:picMk id="4" creationId="{01A13672-90DC-3BDB-577A-E60BBF614F62}"/>
          </ac:picMkLst>
        </pc:picChg>
        <pc:picChg chg="add del mod">
          <ac:chgData name="Marcia Barbutti" userId="48780ea52503997f" providerId="LiveId" clId="{BD40BA07-FCCA-4485-893D-C0B296846B1A}" dt="2024-06-25T21:35:23.119" v="317" actId="21"/>
          <ac:picMkLst>
            <pc:docMk/>
            <pc:sldMk cId="829875875" sldId="277"/>
            <ac:picMk id="5" creationId="{BB6ABDF4-3C32-08C2-4AEE-6C52AB18AEA3}"/>
          </ac:picMkLst>
        </pc:picChg>
        <pc:picChg chg="del mod modCrop">
          <ac:chgData name="Marcia Barbutti" userId="48780ea52503997f" providerId="LiveId" clId="{BD40BA07-FCCA-4485-893D-C0B296846B1A}" dt="2024-06-25T21:34:40.822" v="304" actId="478"/>
          <ac:picMkLst>
            <pc:docMk/>
            <pc:sldMk cId="829875875" sldId="277"/>
            <ac:picMk id="8" creationId="{3104D2E4-5DC3-C932-ADD4-688D10DDD2A0}"/>
          </ac:picMkLst>
        </pc:picChg>
        <pc:picChg chg="del">
          <ac:chgData name="Marcia Barbutti" userId="48780ea52503997f" providerId="LiveId" clId="{BD40BA07-FCCA-4485-893D-C0B296846B1A}" dt="2024-06-25T21:33:44.006" v="289" actId="478"/>
          <ac:picMkLst>
            <pc:docMk/>
            <pc:sldMk cId="829875875" sldId="277"/>
            <ac:picMk id="12" creationId="{C3F1C8D6-65FE-F216-74AA-03BE113B04F8}"/>
          </ac:picMkLst>
        </pc:picChg>
      </pc:sldChg>
      <pc:sldChg chg="del">
        <pc:chgData name="Marcia Barbutti" userId="48780ea52503997f" providerId="LiveId" clId="{BD40BA07-FCCA-4485-893D-C0B296846B1A}" dt="2024-06-25T20:52:24.287" v="79" actId="47"/>
        <pc:sldMkLst>
          <pc:docMk/>
          <pc:sldMk cId="3792002080" sldId="277"/>
        </pc:sldMkLst>
      </pc:sldChg>
      <pc:sldChg chg="del">
        <pc:chgData name="Marcia Barbutti" userId="48780ea52503997f" providerId="LiveId" clId="{BD40BA07-FCCA-4485-893D-C0B296846B1A}" dt="2024-06-25T20:52:27.083" v="82" actId="47"/>
        <pc:sldMkLst>
          <pc:docMk/>
          <pc:sldMk cId="2058937273" sldId="278"/>
        </pc:sldMkLst>
      </pc:sldChg>
      <pc:sldChg chg="addSp delSp modSp add mod">
        <pc:chgData name="Marcia Barbutti" userId="48780ea52503997f" providerId="LiveId" clId="{BD40BA07-FCCA-4485-893D-C0B296846B1A}" dt="2024-06-25T21:37:47.907" v="358" actId="21"/>
        <pc:sldMkLst>
          <pc:docMk/>
          <pc:sldMk cId="4002968404" sldId="278"/>
        </pc:sldMkLst>
        <pc:picChg chg="add del mod">
          <ac:chgData name="Marcia Barbutti" userId="48780ea52503997f" providerId="LiveId" clId="{BD40BA07-FCCA-4485-893D-C0B296846B1A}" dt="2024-06-25T21:37:47.907" v="358" actId="21"/>
          <ac:picMkLst>
            <pc:docMk/>
            <pc:sldMk cId="4002968404" sldId="278"/>
            <ac:picMk id="2" creationId="{648C061D-05EF-EDA0-4011-8475D5465662}"/>
          </ac:picMkLst>
        </pc:picChg>
        <pc:picChg chg="del">
          <ac:chgData name="Marcia Barbutti" userId="48780ea52503997f" providerId="LiveId" clId="{BD40BA07-FCCA-4485-893D-C0B296846B1A}" dt="2024-06-25T21:34:46.534" v="306" actId="478"/>
          <ac:picMkLst>
            <pc:docMk/>
            <pc:sldMk cId="4002968404" sldId="278"/>
            <ac:picMk id="4" creationId="{01A13672-90DC-3BDB-577A-E60BBF614F62}"/>
          </ac:picMkLst>
        </pc:picChg>
        <pc:picChg chg="add mod">
          <ac:chgData name="Marcia Barbutti" userId="48780ea52503997f" providerId="LiveId" clId="{BD40BA07-FCCA-4485-893D-C0B296846B1A}" dt="2024-06-25T21:35:26.188" v="319"/>
          <ac:picMkLst>
            <pc:docMk/>
            <pc:sldMk cId="4002968404" sldId="278"/>
            <ac:picMk id="5" creationId="{BB6ABDF4-3C32-08C2-4AEE-6C52AB18AEA3}"/>
          </ac:picMkLst>
        </pc:picChg>
        <pc:picChg chg="del">
          <ac:chgData name="Marcia Barbutti" userId="48780ea52503997f" providerId="LiveId" clId="{BD40BA07-FCCA-4485-893D-C0B296846B1A}" dt="2024-06-25T21:34:47.529" v="307" actId="478"/>
          <ac:picMkLst>
            <pc:docMk/>
            <pc:sldMk cId="4002968404" sldId="278"/>
            <ac:picMk id="8" creationId="{3104D2E4-5DC3-C932-ADD4-688D10DDD2A0}"/>
          </ac:picMkLst>
        </pc:picChg>
        <pc:picChg chg="del mod modCrop">
          <ac:chgData name="Marcia Barbutti" userId="48780ea52503997f" providerId="LiveId" clId="{BD40BA07-FCCA-4485-893D-C0B296846B1A}" dt="2024-06-25T21:35:25.809" v="318" actId="478"/>
          <ac:picMkLst>
            <pc:docMk/>
            <pc:sldMk cId="4002968404" sldId="278"/>
            <ac:picMk id="12" creationId="{C3F1C8D6-65FE-F216-74AA-03BE113B04F8}"/>
          </ac:picMkLst>
        </pc:picChg>
      </pc:sldChg>
      <pc:sldChg chg="addSp delSp modSp add mod">
        <pc:chgData name="Marcia Barbutti" userId="48780ea52503997f" providerId="LiveId" clId="{BD40BA07-FCCA-4485-893D-C0B296846B1A}" dt="2024-06-25T21:37:52.352" v="360"/>
        <pc:sldMkLst>
          <pc:docMk/>
          <pc:sldMk cId="1610641464" sldId="279"/>
        </pc:sldMkLst>
        <pc:picChg chg="add mod">
          <ac:chgData name="Marcia Barbutti" userId="48780ea52503997f" providerId="LiveId" clId="{BD40BA07-FCCA-4485-893D-C0B296846B1A}" dt="2024-06-25T21:37:52.352" v="360"/>
          <ac:picMkLst>
            <pc:docMk/>
            <pc:sldMk cId="1610641464" sldId="279"/>
            <ac:picMk id="2" creationId="{648C061D-05EF-EDA0-4011-8475D5465662}"/>
          </ac:picMkLst>
        </pc:picChg>
        <pc:picChg chg="del">
          <ac:chgData name="Marcia Barbutti" userId="48780ea52503997f" providerId="LiveId" clId="{BD40BA07-FCCA-4485-893D-C0B296846B1A}" dt="2024-06-25T21:37:21.363" v="350" actId="478"/>
          <ac:picMkLst>
            <pc:docMk/>
            <pc:sldMk cId="1610641464" sldId="279"/>
            <ac:picMk id="5" creationId="{8B51B56F-989D-6EF1-6393-AB3CA97085BC}"/>
          </ac:picMkLst>
        </pc:picChg>
        <pc:picChg chg="del">
          <ac:chgData name="Marcia Barbutti" userId="48780ea52503997f" providerId="LiveId" clId="{BD40BA07-FCCA-4485-893D-C0B296846B1A}" dt="2024-06-25T21:37:19.060" v="348" actId="478"/>
          <ac:picMkLst>
            <pc:docMk/>
            <pc:sldMk cId="1610641464" sldId="279"/>
            <ac:picMk id="9" creationId="{CF27857E-7CE9-5159-12B0-883334197FB3}"/>
          </ac:picMkLst>
        </pc:picChg>
        <pc:picChg chg="del mod modCrop">
          <ac:chgData name="Marcia Barbutti" userId="48780ea52503997f" providerId="LiveId" clId="{BD40BA07-FCCA-4485-893D-C0B296846B1A}" dt="2024-06-25T21:37:50.240" v="359" actId="478"/>
          <ac:picMkLst>
            <pc:docMk/>
            <pc:sldMk cId="1610641464" sldId="279"/>
            <ac:picMk id="11" creationId="{10499F9F-876F-F415-5746-4D9769C11118}"/>
          </ac:picMkLst>
        </pc:picChg>
      </pc:sldChg>
      <pc:sldChg chg="addSp delSp modSp add mod">
        <pc:chgData name="Marcia Barbutti" userId="48780ea52503997f" providerId="LiveId" clId="{BD40BA07-FCCA-4485-893D-C0B296846B1A}" dt="2024-06-25T21:37:08.491" v="346"/>
        <pc:sldMkLst>
          <pc:docMk/>
          <pc:sldMk cId="3881182099" sldId="280"/>
        </pc:sldMkLst>
        <pc:picChg chg="add mod">
          <ac:chgData name="Marcia Barbutti" userId="48780ea52503997f" providerId="LiveId" clId="{BD40BA07-FCCA-4485-893D-C0B296846B1A}" dt="2024-06-25T21:37:08.491" v="346"/>
          <ac:picMkLst>
            <pc:docMk/>
            <pc:sldMk cId="3881182099" sldId="280"/>
            <ac:picMk id="2" creationId="{B445E713-70FB-AA76-FCAB-37C205A9EA3C}"/>
          </ac:picMkLst>
        </pc:picChg>
        <pc:picChg chg="del">
          <ac:chgData name="Marcia Barbutti" userId="48780ea52503997f" providerId="LiveId" clId="{BD40BA07-FCCA-4485-893D-C0B296846B1A}" dt="2024-06-25T21:36:36.088" v="337" actId="478"/>
          <ac:picMkLst>
            <pc:docMk/>
            <pc:sldMk cId="3881182099" sldId="280"/>
            <ac:picMk id="5" creationId="{8B51B56F-989D-6EF1-6393-AB3CA97085BC}"/>
          </ac:picMkLst>
        </pc:picChg>
        <pc:picChg chg="del mod modCrop">
          <ac:chgData name="Marcia Barbutti" userId="48780ea52503997f" providerId="LiveId" clId="{BD40BA07-FCCA-4485-893D-C0B296846B1A}" dt="2024-06-25T21:37:07.634" v="345" actId="478"/>
          <ac:picMkLst>
            <pc:docMk/>
            <pc:sldMk cId="3881182099" sldId="280"/>
            <ac:picMk id="9" creationId="{CF27857E-7CE9-5159-12B0-883334197FB3}"/>
          </ac:picMkLst>
        </pc:picChg>
        <pc:picChg chg="del">
          <ac:chgData name="Marcia Barbutti" userId="48780ea52503997f" providerId="LiveId" clId="{BD40BA07-FCCA-4485-893D-C0B296846B1A}" dt="2024-06-25T21:36:35.265" v="336" actId="478"/>
          <ac:picMkLst>
            <pc:docMk/>
            <pc:sldMk cId="3881182099" sldId="280"/>
            <ac:picMk id="11" creationId="{10499F9F-876F-F415-5746-4D9769C11118}"/>
          </ac:picMkLst>
        </pc:picChg>
      </pc:sldChg>
      <pc:sldChg chg="addSp delSp modSp add mod">
        <pc:chgData name="Marcia Barbutti" userId="48780ea52503997f" providerId="LiveId" clId="{BD40BA07-FCCA-4485-893D-C0B296846B1A}" dt="2024-06-25T21:37:04.635" v="344" actId="21"/>
        <pc:sldMkLst>
          <pc:docMk/>
          <pc:sldMk cId="595093986" sldId="281"/>
        </pc:sldMkLst>
        <pc:picChg chg="add del mod">
          <ac:chgData name="Marcia Barbutti" userId="48780ea52503997f" providerId="LiveId" clId="{BD40BA07-FCCA-4485-893D-C0B296846B1A}" dt="2024-06-25T21:37:04.635" v="344" actId="21"/>
          <ac:picMkLst>
            <pc:docMk/>
            <pc:sldMk cId="595093986" sldId="281"/>
            <ac:picMk id="2" creationId="{B445E713-70FB-AA76-FCAB-37C205A9EA3C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8C886A4-8949-200E-7A7E-2FEBDFB075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36A3404E-7EAD-9364-850F-DA4C39AEFF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7413C0F-6720-2D07-7765-DCB25F6AAD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0D5A6-0A44-4753-98FC-DD6AFC614BA7}" type="datetimeFigureOut">
              <a:rPr lang="pt-BR" smtClean="0"/>
              <a:t>25/06/2024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D3A665E-6B4E-4D67-AB7D-3DDEAEA6C9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71C8EC3-28BD-2A3F-0BCF-6DA64AC6D0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543E4-274D-4DC7-9A05-BCCB89EC70B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75537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2C240BA-0B5E-0BE9-DF03-854C7CC52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936C4FB4-9964-3331-3A41-13B05DEB51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52F4753-0075-AF0F-1986-3986AAF5A9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0D5A6-0A44-4753-98FC-DD6AFC614BA7}" type="datetimeFigureOut">
              <a:rPr lang="pt-BR" smtClean="0"/>
              <a:t>25/06/2024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392C29A4-F28C-CF0F-283A-47211488A3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962651A9-9F82-1FFA-A323-219B35C0D5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543E4-274D-4DC7-9A05-BCCB89EC70B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89891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3938CD7F-0947-FC4D-5174-E14806528C9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ACED9D71-5BDA-D07A-42B9-6B58847527F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53077D33-BE88-B286-CE73-6351139B4D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0D5A6-0A44-4753-98FC-DD6AFC614BA7}" type="datetimeFigureOut">
              <a:rPr lang="pt-BR" smtClean="0"/>
              <a:t>25/06/2024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3D393BDC-A540-EFE4-5FE4-BD8F811563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616F048-5F09-F1D0-24C4-FBD15D5590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543E4-274D-4DC7-9A05-BCCB89EC70B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245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C158E28-FB76-ACD3-8F9A-0D334515F9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52122D7B-ED0D-859A-3EF6-69F28E2641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5F5B33D-3BC2-7AE6-B726-86B76F670D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0D5A6-0A44-4753-98FC-DD6AFC614BA7}" type="datetimeFigureOut">
              <a:rPr lang="pt-BR" smtClean="0"/>
              <a:t>25/06/2024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9ECF695-2996-3D1F-4286-9CD1DC633C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B41814A-7FFC-D4ED-31F3-774D8FE187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543E4-274D-4DC7-9A05-BCCB89EC70B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60000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9E02BE8-0896-4CA6-9CA1-DAF606757A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16D41FC0-EA77-5C7A-1955-46B006D77B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32298AE7-C34F-72B4-D5A0-689D914C93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0D5A6-0A44-4753-98FC-DD6AFC614BA7}" type="datetimeFigureOut">
              <a:rPr lang="pt-BR" smtClean="0"/>
              <a:t>25/06/2024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0D073A2-CD65-528E-BB56-E34F6ADF8A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41EE35FC-B0CF-FF3B-A8CA-D889DC9491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543E4-274D-4DC7-9A05-BCCB89EC70B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29231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BED180C-730B-8693-CB3F-30ED6D9460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83904B8A-6B5D-C4DB-CB74-153E1AE5A9F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0763578B-08C4-8531-A8BA-FD48490970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5EEB348C-1EAB-B2EC-A0C4-B47024163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0D5A6-0A44-4753-98FC-DD6AFC614BA7}" type="datetimeFigureOut">
              <a:rPr lang="pt-BR" smtClean="0"/>
              <a:t>25/06/2024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3B91875F-EBC7-DF12-EDE7-48A33A07B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F187ACAC-C798-DE60-9C33-80554C2B52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543E4-274D-4DC7-9A05-BCCB89EC70B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50324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5A2669B-52A4-D313-09CB-B8A89ABB38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1C84D4A6-D74B-0C12-47C7-4A1410CAD2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1E720B9F-44AB-0AC5-9D4A-36F2EDE1268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20E8E30D-FB3E-6CDB-72C3-26CEB56C517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DEC6015F-64AD-76FD-62F2-49ED45C84F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C69FC339-D214-D79A-B6B9-0AEA57958B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0D5A6-0A44-4753-98FC-DD6AFC614BA7}" type="datetimeFigureOut">
              <a:rPr lang="pt-BR" smtClean="0"/>
              <a:t>25/06/2024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4D3D3DF9-CA21-D1DE-CC95-82A7325C54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31949F2D-E98A-EF12-C69A-407D87D876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543E4-274D-4DC7-9A05-BCCB89EC70B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87339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F6BA8D3-CE78-DF3D-E882-5889677074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4FCBBCF1-F045-0A98-C1A3-FB5E64FA78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0D5A6-0A44-4753-98FC-DD6AFC614BA7}" type="datetimeFigureOut">
              <a:rPr lang="pt-BR" smtClean="0"/>
              <a:t>25/06/2024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A5B254CA-4C56-9744-7699-9B4C965F48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FD47D95E-063F-C327-DC2E-9D8DABD7A1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543E4-274D-4DC7-9A05-BCCB89EC70B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29455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C256918E-03F8-DD8B-AE16-8784DD8089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0D5A6-0A44-4753-98FC-DD6AFC614BA7}" type="datetimeFigureOut">
              <a:rPr lang="pt-BR" smtClean="0"/>
              <a:t>25/06/2024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DEC3DAA3-9B4F-2AC7-C956-1D3DD6B0BC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70D6866D-7975-3788-F7FD-51A801420F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543E4-274D-4DC7-9A05-BCCB89EC70B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91750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622651C-E375-66C4-C387-8E925F86DC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87A6B1E5-6287-0D67-3AEA-413319AB88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0F2C38BB-8B92-C973-1715-73E08C5CB1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75130E41-D064-77F0-DA14-D92082684A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0D5A6-0A44-4753-98FC-DD6AFC614BA7}" type="datetimeFigureOut">
              <a:rPr lang="pt-BR" smtClean="0"/>
              <a:t>25/06/2024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CACCE230-1210-9066-D5DE-BDFCED6CF7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D953F3E5-DBAD-E7AB-EA73-744D4608AD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543E4-274D-4DC7-9A05-BCCB89EC70B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30997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144B422-6426-057E-7570-7EE7395FC9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F4233E95-6634-5AE5-94F9-7540904EA7B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A862E7F6-17B9-7CFC-4626-81366F0A8D4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E7EE604F-CB81-9787-6F3E-54ED764D9F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0D5A6-0A44-4753-98FC-DD6AFC614BA7}" type="datetimeFigureOut">
              <a:rPr lang="pt-BR" smtClean="0"/>
              <a:t>25/06/2024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6FCDDFBA-5FFD-A325-9BD5-3FBE9C0E51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175429F5-432F-3922-C986-FD3351D6E5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543E4-274D-4DC7-9A05-BCCB89EC70B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09293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8A945265-9AF7-589F-A60B-0DC6A03D57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376043EB-8D62-1261-B2A3-E210734C85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365BC34-1591-89A7-5E28-40E88361FCB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0C0D5A6-0A44-4753-98FC-DD6AFC614BA7}" type="datetimeFigureOut">
              <a:rPr lang="pt-BR" smtClean="0"/>
              <a:t>25/06/2024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F38E62D0-98DF-B9FC-D488-764171176E5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F394D4B0-85AC-E0FE-7DC0-68B17C51C9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E7543E4-274D-4DC7-9A05-BCCB89EC70B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36636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5C44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Agrupar 3">
            <a:extLst>
              <a:ext uri="{FF2B5EF4-FFF2-40B4-BE49-F238E27FC236}">
                <a16:creationId xmlns:a16="http://schemas.microsoft.com/office/drawing/2014/main" id="{8E6952E6-227B-0EF7-55AF-DE5F0AF654F4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6" name="Imagem 5">
              <a:extLst>
                <a:ext uri="{FF2B5EF4-FFF2-40B4-BE49-F238E27FC236}">
                  <a16:creationId xmlns:a16="http://schemas.microsoft.com/office/drawing/2014/main" id="{90C464A3-24E3-AB9E-0C71-6DB774246A3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2" name="Retângulo 1">
              <a:extLst>
                <a:ext uri="{FF2B5EF4-FFF2-40B4-BE49-F238E27FC236}">
                  <a16:creationId xmlns:a16="http://schemas.microsoft.com/office/drawing/2014/main" id="{E3A71CA7-D5CF-CFD0-C47C-768C73200283}"/>
                </a:ext>
              </a:extLst>
            </p:cNvPr>
            <p:cNvSpPr/>
            <p:nvPr/>
          </p:nvSpPr>
          <p:spPr>
            <a:xfrm>
              <a:off x="0" y="4292600"/>
              <a:ext cx="12192000" cy="2133600"/>
            </a:xfrm>
            <a:prstGeom prst="rect">
              <a:avLst/>
            </a:prstGeom>
            <a:solidFill>
              <a:srgbClr val="66952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3" name="CaixaDeTexto 2">
              <a:extLst>
                <a:ext uri="{FF2B5EF4-FFF2-40B4-BE49-F238E27FC236}">
                  <a16:creationId xmlns:a16="http://schemas.microsoft.com/office/drawing/2014/main" id="{6B64CADD-F162-8430-E734-35D0407BEE31}"/>
                </a:ext>
              </a:extLst>
            </p:cNvPr>
            <p:cNvSpPr txBox="1"/>
            <p:nvPr/>
          </p:nvSpPr>
          <p:spPr>
            <a:xfrm>
              <a:off x="1587500" y="4365010"/>
              <a:ext cx="9486900" cy="24929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6000" dirty="0">
                  <a:solidFill>
                    <a:schemeClr val="bg1"/>
                  </a:solidFill>
                  <a:latin typeface="Bauhaus" pitchFamily="2" charset="0"/>
                </a:rPr>
                <a:t>VENCER O MAL COM O BEM</a:t>
              </a:r>
            </a:p>
            <a:p>
              <a:pPr algn="ctr"/>
              <a:r>
                <a:rPr lang="pt-BR" sz="6000" dirty="0">
                  <a:solidFill>
                    <a:schemeClr val="bg1"/>
                  </a:solidFill>
                  <a:latin typeface="Bauhaus" pitchFamily="2" charset="0"/>
                </a:rPr>
                <a:t>SALMOS 120</a:t>
              </a:r>
            </a:p>
            <a:p>
              <a:endParaRPr lang="pt-BR" dirty="0">
                <a:solidFill>
                  <a:schemeClr val="bg1"/>
                </a:solidFill>
                <a:latin typeface="Bauhaus" pitchFamily="2" charset="0"/>
              </a:endParaRPr>
            </a:p>
            <a:p>
              <a:pPr algn="ctr"/>
              <a:r>
                <a:rPr lang="pt-BR" sz="1600" dirty="0">
                  <a:solidFill>
                    <a:schemeClr val="bg1"/>
                  </a:solidFill>
                  <a:latin typeface="Bauhaus" pitchFamily="2" charset="0"/>
                </a:rPr>
                <a:t>SALMOS DE ROMAGEM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89886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85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5048A324-D2D7-677B-2848-08429FDB01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9055" y="6267246"/>
            <a:ext cx="755467" cy="377104"/>
          </a:xfrm>
          <a:prstGeom prst="rect">
            <a:avLst/>
          </a:prstGeom>
        </p:spPr>
      </p:pic>
      <p:sp>
        <p:nvSpPr>
          <p:cNvPr id="13" name="CaixaDeTexto 12">
            <a:extLst>
              <a:ext uri="{FF2B5EF4-FFF2-40B4-BE49-F238E27FC236}">
                <a16:creationId xmlns:a16="http://schemas.microsoft.com/office/drawing/2014/main" id="{64B35960-1999-5335-CA72-8AF713C8CEA4}"/>
              </a:ext>
            </a:extLst>
          </p:cNvPr>
          <p:cNvSpPr txBox="1"/>
          <p:nvPr/>
        </p:nvSpPr>
        <p:spPr>
          <a:xfrm>
            <a:off x="2828049" y="6589409"/>
            <a:ext cx="6535902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800" dirty="0">
                <a:solidFill>
                  <a:schemeClr val="bg1">
                    <a:lumMod val="50000"/>
                  </a:schemeClr>
                </a:solidFill>
                <a:latin typeface="Abadi Extra Light" panose="020B0204020104020204" pitchFamily="34" charset="0"/>
              </a:rPr>
              <a:t>Parte integrante da Lição 3: Vencer o mal com o bem – Cultura Cristã Kids Online. © 2024 Editora Cultura Cristã. Todos os direitos são reservados. </a:t>
            </a:r>
          </a:p>
        </p:txBody>
      </p:sp>
      <p:pic>
        <p:nvPicPr>
          <p:cNvPr id="2" name="Imagem 1" descr="Desenho de personagem de desenho animado&#10;&#10;Descrição gerada automaticamente">
            <a:extLst>
              <a:ext uri="{FF2B5EF4-FFF2-40B4-BE49-F238E27FC236}">
                <a16:creationId xmlns:a16="http://schemas.microsoft.com/office/drawing/2014/main" id="{648C061D-05EF-EDA0-4011-8475D546566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5" t="2177" r="3111" b="8134"/>
          <a:stretch/>
        </p:blipFill>
        <p:spPr>
          <a:xfrm rot="5400000">
            <a:off x="2898691" y="-997810"/>
            <a:ext cx="6394600" cy="8699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06414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85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5048A324-D2D7-677B-2848-08429FDB01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9055" y="6267246"/>
            <a:ext cx="755467" cy="377104"/>
          </a:xfrm>
          <a:prstGeom prst="rect">
            <a:avLst/>
          </a:prstGeom>
        </p:spPr>
      </p:pic>
      <p:sp>
        <p:nvSpPr>
          <p:cNvPr id="10" name="CaixaDeTexto 9">
            <a:extLst>
              <a:ext uri="{FF2B5EF4-FFF2-40B4-BE49-F238E27FC236}">
                <a16:creationId xmlns:a16="http://schemas.microsoft.com/office/drawing/2014/main" id="{F2F50F10-9DB5-2DB8-8BAC-3E2BFF6E58EE}"/>
              </a:ext>
            </a:extLst>
          </p:cNvPr>
          <p:cNvSpPr txBox="1"/>
          <p:nvPr/>
        </p:nvSpPr>
        <p:spPr>
          <a:xfrm>
            <a:off x="3503209" y="6644350"/>
            <a:ext cx="6535902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800" dirty="0">
                <a:solidFill>
                  <a:schemeClr val="bg1">
                    <a:lumMod val="50000"/>
                  </a:schemeClr>
                </a:solidFill>
                <a:latin typeface="Abadi Extra Light" panose="020B0204020104020204" pitchFamily="34" charset="0"/>
              </a:rPr>
              <a:t>Parte integrante da Lição 3: Vencer o mal com o bem – Cultura Cristã Kids Online. © 2024 Editora Cultura Cristã. Todos os direitos são reservados. </a:t>
            </a:r>
          </a:p>
        </p:txBody>
      </p:sp>
      <p:pic>
        <p:nvPicPr>
          <p:cNvPr id="1046" name="Picture 22" descr="Imagens de notas musicais coloridas png - Gifs.eco.br">
            <a:extLst>
              <a:ext uri="{FF2B5EF4-FFF2-40B4-BE49-F238E27FC236}">
                <a16:creationId xmlns:a16="http://schemas.microsoft.com/office/drawing/2014/main" id="{EABF500E-5F32-8C8E-EC28-3B70420A021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718"/>
          <a:stretch/>
        </p:blipFill>
        <p:spPr bwMode="auto">
          <a:xfrm flipH="1">
            <a:off x="6727" y="31312"/>
            <a:ext cx="5897881" cy="6826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Imagem 11">
            <a:extLst>
              <a:ext uri="{FF2B5EF4-FFF2-40B4-BE49-F238E27FC236}">
                <a16:creationId xmlns:a16="http://schemas.microsoft.com/office/drawing/2014/main" id="{A16BBBE2-6856-61AF-275D-48AAE421184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7125" t="29224" r="3195" b="47888"/>
          <a:stretch/>
        </p:blipFill>
        <p:spPr>
          <a:xfrm>
            <a:off x="5904608" y="2134197"/>
            <a:ext cx="6057008" cy="1569660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A6BF57F3-8466-0661-81DC-4D188976A979}"/>
              </a:ext>
            </a:extLst>
          </p:cNvPr>
          <p:cNvSpPr txBox="1"/>
          <p:nvPr/>
        </p:nvSpPr>
        <p:spPr>
          <a:xfrm>
            <a:off x="6700834" y="3879765"/>
            <a:ext cx="446455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9600" dirty="0">
                <a:latin typeface="Montserrat Black" panose="00000A00000000000000" pitchFamily="2" charset="0"/>
              </a:rPr>
              <a:t>120</a:t>
            </a:r>
            <a:endParaRPr lang="pt-BR" dirty="0">
              <a:latin typeface="Montserrat Black" panose="00000A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670986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85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5048A324-D2D7-677B-2848-08429FDB01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9055" y="6267246"/>
            <a:ext cx="755467" cy="377104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FD635F70-C195-7761-FB32-43538B4ED175}"/>
              </a:ext>
            </a:extLst>
          </p:cNvPr>
          <p:cNvSpPr txBox="1"/>
          <p:nvPr/>
        </p:nvSpPr>
        <p:spPr>
          <a:xfrm>
            <a:off x="2828049" y="6589409"/>
            <a:ext cx="6535902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800" dirty="0">
                <a:solidFill>
                  <a:schemeClr val="bg1">
                    <a:lumMod val="50000"/>
                  </a:schemeClr>
                </a:solidFill>
                <a:latin typeface="Abadi Extra Light" panose="020B0204020104020204" pitchFamily="34" charset="0"/>
              </a:rPr>
              <a:t>Parte integrante da Lição 3: Vencer o mal com o bem – Cultura Cristã Kids Online. © 2024 Editora Cultura Cristã. Todos os direitos são reservados. </a:t>
            </a:r>
          </a:p>
        </p:txBody>
      </p:sp>
      <p:pic>
        <p:nvPicPr>
          <p:cNvPr id="6" name="Imagem 5" descr="Diagrama&#10;&#10;Descrição gerada automaticamente">
            <a:extLst>
              <a:ext uri="{FF2B5EF4-FFF2-40B4-BE49-F238E27FC236}">
                <a16:creationId xmlns:a16="http://schemas.microsoft.com/office/drawing/2014/main" id="{052C9CA8-8858-8E80-074B-B2073987C53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5" t="2223" r="2849" b="8147"/>
          <a:stretch/>
        </p:blipFill>
        <p:spPr>
          <a:xfrm rot="5400000">
            <a:off x="2878622" y="-977720"/>
            <a:ext cx="6434757" cy="869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60594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85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5048A324-D2D7-677B-2848-08429FDB01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9055" y="6267246"/>
            <a:ext cx="755467" cy="377104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FD635F70-C195-7761-FB32-43538B4ED175}"/>
              </a:ext>
            </a:extLst>
          </p:cNvPr>
          <p:cNvSpPr txBox="1"/>
          <p:nvPr/>
        </p:nvSpPr>
        <p:spPr>
          <a:xfrm>
            <a:off x="2828049" y="6589409"/>
            <a:ext cx="6535902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800" dirty="0">
                <a:solidFill>
                  <a:schemeClr val="bg1">
                    <a:lumMod val="50000"/>
                  </a:schemeClr>
                </a:solidFill>
                <a:latin typeface="Abadi Extra Light" panose="020B0204020104020204" pitchFamily="34" charset="0"/>
              </a:rPr>
              <a:t>Parte integrante da Lição 3: Vencer o mal com o bem – Cultura Cristã Kids Online. © 2024 Editora Cultura Cristã. Todos os direitos são reservados. </a:t>
            </a:r>
          </a:p>
        </p:txBody>
      </p:sp>
      <p:pic>
        <p:nvPicPr>
          <p:cNvPr id="11" name="Imagem 10" descr="Uma imagem contendo Calendário&#10;&#10;Descrição gerada automaticamente">
            <a:extLst>
              <a:ext uri="{FF2B5EF4-FFF2-40B4-BE49-F238E27FC236}">
                <a16:creationId xmlns:a16="http://schemas.microsoft.com/office/drawing/2014/main" id="{2B2C854A-19CE-4417-A9F9-F4D4D11D379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8" t="3115" r="3735" b="8614"/>
          <a:stretch/>
        </p:blipFill>
        <p:spPr>
          <a:xfrm>
            <a:off x="1224217" y="175400"/>
            <a:ext cx="4775201" cy="6414009"/>
          </a:xfrm>
          <a:prstGeom prst="rect">
            <a:avLst/>
          </a:prstGeom>
        </p:spPr>
      </p:pic>
      <p:pic>
        <p:nvPicPr>
          <p:cNvPr id="9" name="Imagem 8" descr="Calendário&#10;&#10;Descrição gerada automaticamente com confiança baixa">
            <a:extLst>
              <a:ext uri="{FF2B5EF4-FFF2-40B4-BE49-F238E27FC236}">
                <a16:creationId xmlns:a16="http://schemas.microsoft.com/office/drawing/2014/main" id="{93F006DA-24A7-DBB2-8692-65591658542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9" t="1449" r="3307" b="8181"/>
          <a:stretch/>
        </p:blipFill>
        <p:spPr>
          <a:xfrm>
            <a:off x="6222999" y="175400"/>
            <a:ext cx="4679072" cy="6414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8262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85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5048A324-D2D7-677B-2848-08429FDB01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9055" y="6267246"/>
            <a:ext cx="755467" cy="377104"/>
          </a:xfrm>
          <a:prstGeom prst="rect">
            <a:avLst/>
          </a:prstGeom>
        </p:spPr>
      </p:pic>
      <p:pic>
        <p:nvPicPr>
          <p:cNvPr id="4" name="Imagem 3" descr="Diagrama&#10;&#10;Descrição gerada automaticamente">
            <a:extLst>
              <a:ext uri="{FF2B5EF4-FFF2-40B4-BE49-F238E27FC236}">
                <a16:creationId xmlns:a16="http://schemas.microsoft.com/office/drawing/2014/main" id="{01A13672-90DC-3BDB-577A-E60BBF614F6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4" t="2593" r="3111" b="8333"/>
          <a:stretch/>
        </p:blipFill>
        <p:spPr>
          <a:xfrm>
            <a:off x="3689350" y="53147"/>
            <a:ext cx="4813300" cy="6485146"/>
          </a:xfrm>
          <a:prstGeom prst="rect">
            <a:avLst/>
          </a:prstGeom>
        </p:spPr>
      </p:pic>
      <p:sp>
        <p:nvSpPr>
          <p:cNvPr id="13" name="CaixaDeTexto 12">
            <a:extLst>
              <a:ext uri="{FF2B5EF4-FFF2-40B4-BE49-F238E27FC236}">
                <a16:creationId xmlns:a16="http://schemas.microsoft.com/office/drawing/2014/main" id="{6DA3341D-D408-298E-3975-992CCE66D015}"/>
              </a:ext>
            </a:extLst>
          </p:cNvPr>
          <p:cNvSpPr txBox="1"/>
          <p:nvPr/>
        </p:nvSpPr>
        <p:spPr>
          <a:xfrm>
            <a:off x="2828049" y="6589409"/>
            <a:ext cx="6535902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800" dirty="0">
                <a:solidFill>
                  <a:schemeClr val="bg1">
                    <a:lumMod val="50000"/>
                  </a:schemeClr>
                </a:solidFill>
                <a:latin typeface="Abadi Extra Light" panose="020B0204020104020204" pitchFamily="34" charset="0"/>
              </a:rPr>
              <a:t>Parte integrante da Lição 3: Vencer o mal com o bem – Cultura Cristã Kids Online. © 2024 Editora Cultura Cristã. Todos os direitos são reservados. </a:t>
            </a:r>
          </a:p>
        </p:txBody>
      </p:sp>
    </p:spTree>
    <p:extLst>
      <p:ext uri="{BB962C8B-B14F-4D97-AF65-F5344CB8AC3E}">
        <p14:creationId xmlns:p14="http://schemas.microsoft.com/office/powerpoint/2010/main" val="29714292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85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5048A324-D2D7-677B-2848-08429FDB01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9055" y="6267246"/>
            <a:ext cx="755467" cy="377104"/>
          </a:xfrm>
          <a:prstGeom prst="rect">
            <a:avLst/>
          </a:prstGeom>
        </p:spPr>
      </p:pic>
      <p:sp>
        <p:nvSpPr>
          <p:cNvPr id="13" name="CaixaDeTexto 12">
            <a:extLst>
              <a:ext uri="{FF2B5EF4-FFF2-40B4-BE49-F238E27FC236}">
                <a16:creationId xmlns:a16="http://schemas.microsoft.com/office/drawing/2014/main" id="{6DA3341D-D408-298E-3975-992CCE66D015}"/>
              </a:ext>
            </a:extLst>
          </p:cNvPr>
          <p:cNvSpPr txBox="1"/>
          <p:nvPr/>
        </p:nvSpPr>
        <p:spPr>
          <a:xfrm>
            <a:off x="2828049" y="6589409"/>
            <a:ext cx="6535902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800" dirty="0">
                <a:solidFill>
                  <a:schemeClr val="bg1">
                    <a:lumMod val="50000"/>
                  </a:schemeClr>
                </a:solidFill>
                <a:latin typeface="Abadi Extra Light" panose="020B0204020104020204" pitchFamily="34" charset="0"/>
              </a:rPr>
              <a:t>Parte integrante da Lição 3: Vencer o mal com o bem – Cultura Cristã Kids Online. © 2024 Editora Cultura Cristã. Todos os direitos são reservados. </a:t>
            </a:r>
          </a:p>
        </p:txBody>
      </p:sp>
      <p:pic>
        <p:nvPicPr>
          <p:cNvPr id="2" name="Imagem 1" descr="Diagrama&#10;&#10;Descrição gerada automaticamente">
            <a:extLst>
              <a:ext uri="{FF2B5EF4-FFF2-40B4-BE49-F238E27FC236}">
                <a16:creationId xmlns:a16="http://schemas.microsoft.com/office/drawing/2014/main" id="{D5547F4A-75F5-1E69-91DC-391D6276B9A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0" t="2454" r="2933" b="7916"/>
          <a:stretch/>
        </p:blipFill>
        <p:spPr>
          <a:xfrm rot="5400000">
            <a:off x="2878613" y="-977728"/>
            <a:ext cx="6434757" cy="8699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8758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85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5048A324-D2D7-677B-2848-08429FDB01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9055" y="6267246"/>
            <a:ext cx="755467" cy="377104"/>
          </a:xfrm>
          <a:prstGeom prst="rect">
            <a:avLst/>
          </a:prstGeom>
        </p:spPr>
      </p:pic>
      <p:sp>
        <p:nvSpPr>
          <p:cNvPr id="13" name="CaixaDeTexto 12">
            <a:extLst>
              <a:ext uri="{FF2B5EF4-FFF2-40B4-BE49-F238E27FC236}">
                <a16:creationId xmlns:a16="http://schemas.microsoft.com/office/drawing/2014/main" id="{6DA3341D-D408-298E-3975-992CCE66D015}"/>
              </a:ext>
            </a:extLst>
          </p:cNvPr>
          <p:cNvSpPr txBox="1"/>
          <p:nvPr/>
        </p:nvSpPr>
        <p:spPr>
          <a:xfrm>
            <a:off x="2828049" y="6589409"/>
            <a:ext cx="6535902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800" dirty="0">
                <a:solidFill>
                  <a:schemeClr val="bg1">
                    <a:lumMod val="50000"/>
                  </a:schemeClr>
                </a:solidFill>
                <a:latin typeface="Abadi Extra Light" panose="020B0204020104020204" pitchFamily="34" charset="0"/>
              </a:rPr>
              <a:t>Parte integrante da Lição 3: Vencer o mal com o bem – Cultura Cristã Kids Online. © 2024 Editora Cultura Cristã. Todos os direitos são reservados. </a:t>
            </a:r>
          </a:p>
        </p:txBody>
      </p:sp>
      <p:pic>
        <p:nvPicPr>
          <p:cNvPr id="5" name="Imagem 4" descr="Diagrama&#10;&#10;Descrição gerada automaticamente">
            <a:extLst>
              <a:ext uri="{FF2B5EF4-FFF2-40B4-BE49-F238E27FC236}">
                <a16:creationId xmlns:a16="http://schemas.microsoft.com/office/drawing/2014/main" id="{BB6ABDF4-3C32-08C2-4AEE-6C52AB18AEA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4" t="2430" r="3288" b="8067"/>
          <a:stretch/>
        </p:blipFill>
        <p:spPr>
          <a:xfrm rot="5400000">
            <a:off x="2878612" y="-977730"/>
            <a:ext cx="6434758" cy="8699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29684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85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5048A324-D2D7-677B-2848-08429FDB01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9055" y="6267246"/>
            <a:ext cx="755467" cy="377104"/>
          </a:xfrm>
          <a:prstGeom prst="rect">
            <a:avLst/>
          </a:prstGeom>
        </p:spPr>
      </p:pic>
      <p:pic>
        <p:nvPicPr>
          <p:cNvPr id="5" name="Imagem 4" descr="Imagem digital fictícia de personagem de desenho animado&#10;&#10;Descrição gerada automaticamente com confiança média">
            <a:extLst>
              <a:ext uri="{FF2B5EF4-FFF2-40B4-BE49-F238E27FC236}">
                <a16:creationId xmlns:a16="http://schemas.microsoft.com/office/drawing/2014/main" id="{8B51B56F-989D-6EF1-6393-AB3CA97085B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09" t="2503" r="4086" b="8608"/>
          <a:stretch/>
        </p:blipFill>
        <p:spPr>
          <a:xfrm>
            <a:off x="3699370" y="53147"/>
            <a:ext cx="4793259" cy="6536262"/>
          </a:xfrm>
          <a:prstGeom prst="rect">
            <a:avLst/>
          </a:prstGeom>
        </p:spPr>
      </p:pic>
      <p:sp>
        <p:nvSpPr>
          <p:cNvPr id="13" name="CaixaDeTexto 12">
            <a:extLst>
              <a:ext uri="{FF2B5EF4-FFF2-40B4-BE49-F238E27FC236}">
                <a16:creationId xmlns:a16="http://schemas.microsoft.com/office/drawing/2014/main" id="{64B35960-1999-5335-CA72-8AF713C8CEA4}"/>
              </a:ext>
            </a:extLst>
          </p:cNvPr>
          <p:cNvSpPr txBox="1"/>
          <p:nvPr/>
        </p:nvSpPr>
        <p:spPr>
          <a:xfrm>
            <a:off x="2828049" y="6589409"/>
            <a:ext cx="6535902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800" dirty="0">
                <a:solidFill>
                  <a:schemeClr val="bg1">
                    <a:lumMod val="50000"/>
                  </a:schemeClr>
                </a:solidFill>
                <a:latin typeface="Abadi Extra Light" panose="020B0204020104020204" pitchFamily="34" charset="0"/>
              </a:rPr>
              <a:t>Parte integrante da Lição 3: Vencer o mal com o bem – Cultura Cristã Kids Online. © 2024 Editora Cultura Cristã. Todos os direitos são reservados. </a:t>
            </a:r>
          </a:p>
        </p:txBody>
      </p:sp>
    </p:spTree>
    <p:extLst>
      <p:ext uri="{BB962C8B-B14F-4D97-AF65-F5344CB8AC3E}">
        <p14:creationId xmlns:p14="http://schemas.microsoft.com/office/powerpoint/2010/main" val="5950939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85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5048A324-D2D7-677B-2848-08429FDB01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9055" y="6267246"/>
            <a:ext cx="755467" cy="377104"/>
          </a:xfrm>
          <a:prstGeom prst="rect">
            <a:avLst/>
          </a:prstGeom>
        </p:spPr>
      </p:pic>
      <p:sp>
        <p:nvSpPr>
          <p:cNvPr id="13" name="CaixaDeTexto 12">
            <a:extLst>
              <a:ext uri="{FF2B5EF4-FFF2-40B4-BE49-F238E27FC236}">
                <a16:creationId xmlns:a16="http://schemas.microsoft.com/office/drawing/2014/main" id="{64B35960-1999-5335-CA72-8AF713C8CEA4}"/>
              </a:ext>
            </a:extLst>
          </p:cNvPr>
          <p:cNvSpPr txBox="1"/>
          <p:nvPr/>
        </p:nvSpPr>
        <p:spPr>
          <a:xfrm>
            <a:off x="2828049" y="6589409"/>
            <a:ext cx="6535902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800" dirty="0">
                <a:solidFill>
                  <a:schemeClr val="bg1">
                    <a:lumMod val="50000"/>
                  </a:schemeClr>
                </a:solidFill>
                <a:latin typeface="Abadi Extra Light" panose="020B0204020104020204" pitchFamily="34" charset="0"/>
              </a:rPr>
              <a:t>Parte integrante da Lição 3: Vencer o mal com o bem – Cultura Cristã Kids Online. © 2024 Editora Cultura Cristã. Todos os direitos são reservados. </a:t>
            </a:r>
          </a:p>
        </p:txBody>
      </p:sp>
      <p:pic>
        <p:nvPicPr>
          <p:cNvPr id="2" name="Imagem 1" descr="Uma imagem contendo Desenho técnico&#10;&#10;Descrição gerada automaticamente">
            <a:extLst>
              <a:ext uri="{FF2B5EF4-FFF2-40B4-BE49-F238E27FC236}">
                <a16:creationId xmlns:a16="http://schemas.microsoft.com/office/drawing/2014/main" id="{B445E713-70FB-AA76-FCAB-37C205A9EA3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7" t="2133" r="2725" b="8423"/>
          <a:stretch/>
        </p:blipFill>
        <p:spPr>
          <a:xfrm>
            <a:off x="3699370" y="53146"/>
            <a:ext cx="4793259" cy="6536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11820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1293</TotalTime>
  <Words>282</Words>
  <Application>Microsoft Office PowerPoint</Application>
  <PresentationFormat>Widescreen</PresentationFormat>
  <Paragraphs>14</Paragraphs>
  <Slides>10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10</vt:i4>
      </vt:variant>
    </vt:vector>
  </HeadingPairs>
  <TitlesOfParts>
    <vt:vector size="17" baseType="lpstr">
      <vt:lpstr>Abadi Extra Light</vt:lpstr>
      <vt:lpstr>Aptos</vt:lpstr>
      <vt:lpstr>Aptos Display</vt:lpstr>
      <vt:lpstr>Arial</vt:lpstr>
      <vt:lpstr>Bauhaus</vt:lpstr>
      <vt:lpstr>Montserrat Black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Marcia Barbutti</dc:creator>
  <cp:lastModifiedBy>Marcia Barbutti</cp:lastModifiedBy>
  <cp:revision>3</cp:revision>
  <dcterms:created xsi:type="dcterms:W3CDTF">2024-01-10T11:36:22Z</dcterms:created>
  <dcterms:modified xsi:type="dcterms:W3CDTF">2024-06-25T22:13:31Z</dcterms:modified>
</cp:coreProperties>
</file>