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6858000" cy="9144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9900"/>
    <a:srgbClr val="006600"/>
    <a:srgbClr val="DA9C00"/>
    <a:srgbClr val="F8E708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2274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E05BA-2EF6-4DE1-9244-E8B31C27F30F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19FA4-BA2D-428A-86F0-41495EEC4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268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5FEB0-D222-410C-9CAB-FCCB0CF70ECC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CBD5C-29EF-4CF2-8E6F-452A7FE347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922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CORES: Ângulo, concurso, módulo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CBD5C-29EF-4CF2-8E6F-452A7FE3474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5806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27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51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87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030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951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676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055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08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1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84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01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CA61E-8345-476D-B667-81C5CC1E18B9}" type="datetimeFigureOut">
              <a:rPr lang="pt-BR" smtClean="0"/>
              <a:t>18/6/2014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4E5EC-6F11-434F-A25D-BA1515E390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665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51580"/>
            <a:ext cx="6408712" cy="9010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3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amento temporári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1114</TotalTime>
  <Words>8</Words>
  <Application>Microsoft Office PowerPoint</Application>
  <PresentationFormat>Apresentação na tela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Casamento temporário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da lição (figura de alguém com as mãos nos ouvidos – ver galeria de imagens da microsoft)</dc:title>
  <dc:creator>User</dc:creator>
  <cp:lastModifiedBy>Editorial</cp:lastModifiedBy>
  <cp:revision>58</cp:revision>
  <dcterms:created xsi:type="dcterms:W3CDTF">2013-06-05T12:49:47Z</dcterms:created>
  <dcterms:modified xsi:type="dcterms:W3CDTF">2014-06-18T19:20:03Z</dcterms:modified>
</cp:coreProperties>
</file>